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6.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7.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8.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9.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10.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1.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2.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3.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14.xml" ContentType="application/vnd.openxmlformats-officedocument.theme+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15.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16.xml" ContentType="application/vnd.openxmlformats-officedocument.theme+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theme/theme17.xml" ContentType="application/vnd.openxmlformats-officedocument.theme+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theme/theme18.xml" ContentType="application/vnd.openxmlformats-officedocument.theme+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theme/theme19.xml" ContentType="application/vnd.openxmlformats-officedocument.theme+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theme/theme20.xml" ContentType="application/vnd.openxmlformats-officedocument.theme+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theme/theme21.xml" ContentType="application/vnd.openxmlformats-officedocument.theme+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theme/theme22.xml" ContentType="application/vnd.openxmlformats-officedocument.theme+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theme/theme23.xml" ContentType="application/vnd.openxmlformats-officedocument.theme+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theme/theme24.xml" ContentType="application/vnd.openxmlformats-officedocument.theme+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theme/theme25.xml" ContentType="application/vnd.openxmlformats-officedocument.theme+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theme/theme26.xml" ContentType="application/vnd.openxmlformats-officedocument.theme+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theme/theme27.xml" ContentType="application/vnd.openxmlformats-officedocument.theme+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theme/theme28.xml" ContentType="application/vnd.openxmlformats-officedocument.theme+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theme/theme29.xml" ContentType="application/vnd.openxmlformats-officedocument.theme+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theme/theme30.xml" ContentType="application/vnd.openxmlformats-officedocument.theme+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theme/theme31.xml" ContentType="application/vnd.openxmlformats-officedocument.theme+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theme/theme32.xml" ContentType="application/vnd.openxmlformats-officedocument.theme+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theme/theme33.xml" ContentType="application/vnd.openxmlformats-officedocument.theme+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theme/theme34.xml" ContentType="application/vnd.openxmlformats-officedocument.theme+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theme/theme35.xml" ContentType="application/vnd.openxmlformats-officedocument.theme+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theme/theme36.xml" ContentType="application/vnd.openxmlformats-officedocument.theme+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theme/theme37.xml" ContentType="application/vnd.openxmlformats-officedocument.theme+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theme/theme38.xml" ContentType="application/vnd.openxmlformats-officedocument.theme+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theme/theme39.xml" ContentType="application/vnd.openxmlformats-officedocument.theme+xml"/>
  <Override PartName="/ppt/theme/theme40.xml" ContentType="application/vnd.openxmlformats-officedocument.theme+xml"/>
  <Override PartName="/ppt/theme/theme4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812" r:id="rId3"/>
    <p:sldMasterId id="2147483824" r:id="rId4"/>
    <p:sldMasterId id="2147483848" r:id="rId5"/>
    <p:sldMasterId id="2147483872" r:id="rId6"/>
    <p:sldMasterId id="2147483909" r:id="rId7"/>
    <p:sldMasterId id="2147483936" r:id="rId8"/>
    <p:sldMasterId id="2147484087" r:id="rId9"/>
    <p:sldMasterId id="2147484099" r:id="rId10"/>
    <p:sldMasterId id="2147484281" r:id="rId11"/>
    <p:sldMasterId id="2147484522" r:id="rId12"/>
    <p:sldMasterId id="2147484571" r:id="rId13"/>
    <p:sldMasterId id="2147484777" r:id="rId14"/>
    <p:sldMasterId id="2147484837" r:id="rId15"/>
    <p:sldMasterId id="2147484849" r:id="rId16"/>
    <p:sldMasterId id="2147484861" r:id="rId17"/>
    <p:sldMasterId id="2147484873" r:id="rId18"/>
    <p:sldMasterId id="2147484969" r:id="rId19"/>
    <p:sldMasterId id="2147485410" r:id="rId20"/>
    <p:sldMasterId id="2147485520" r:id="rId21"/>
    <p:sldMasterId id="2147485532" r:id="rId22"/>
    <p:sldMasterId id="2147485665" r:id="rId23"/>
    <p:sldMasterId id="2147485714" r:id="rId24"/>
    <p:sldMasterId id="2147486472" r:id="rId25"/>
    <p:sldMasterId id="2147486594" r:id="rId26"/>
    <p:sldMasterId id="2147486871" r:id="rId27"/>
    <p:sldMasterId id="2147487120" r:id="rId28"/>
    <p:sldMasterId id="2147487144" r:id="rId29"/>
    <p:sldMasterId id="2147487194" r:id="rId30"/>
    <p:sldMasterId id="2147487206" r:id="rId31"/>
    <p:sldMasterId id="2147487258" r:id="rId32"/>
    <p:sldMasterId id="2147487574" r:id="rId33"/>
    <p:sldMasterId id="2147487623" r:id="rId34"/>
    <p:sldMasterId id="2147488076" r:id="rId35"/>
    <p:sldMasterId id="2147488139" r:id="rId36"/>
    <p:sldMasterId id="2147488151" r:id="rId37"/>
    <p:sldMasterId id="2147488163" r:id="rId38"/>
    <p:sldMasterId id="2147488175" r:id="rId39"/>
  </p:sldMasterIdLst>
  <p:notesMasterIdLst>
    <p:notesMasterId r:id="rId100"/>
  </p:notesMasterIdLst>
  <p:handoutMasterIdLst>
    <p:handoutMasterId r:id="rId101"/>
  </p:handoutMasterIdLst>
  <p:sldIdLst>
    <p:sldId id="722" r:id="rId40"/>
    <p:sldId id="4433" r:id="rId41"/>
    <p:sldId id="5421" r:id="rId42"/>
    <p:sldId id="5416" r:id="rId43"/>
    <p:sldId id="5422" r:id="rId44"/>
    <p:sldId id="5442" r:id="rId45"/>
    <p:sldId id="6040" r:id="rId46"/>
    <p:sldId id="5439" r:id="rId47"/>
    <p:sldId id="5481" r:id="rId48"/>
    <p:sldId id="5403" r:id="rId49"/>
    <p:sldId id="4750" r:id="rId50"/>
    <p:sldId id="5438" r:id="rId51"/>
    <p:sldId id="5435" r:id="rId52"/>
    <p:sldId id="6036" r:id="rId53"/>
    <p:sldId id="5875" r:id="rId54"/>
    <p:sldId id="5404" r:id="rId55"/>
    <p:sldId id="5444" r:id="rId56"/>
    <p:sldId id="5430" r:id="rId57"/>
    <p:sldId id="5492" r:id="rId58"/>
    <p:sldId id="5493" r:id="rId59"/>
    <p:sldId id="5425" r:id="rId60"/>
    <p:sldId id="5427" r:id="rId61"/>
    <p:sldId id="5443" r:id="rId62"/>
    <p:sldId id="5429" r:id="rId63"/>
    <p:sldId id="5428" r:id="rId64"/>
    <p:sldId id="5486" r:id="rId65"/>
    <p:sldId id="5440" r:id="rId66"/>
    <p:sldId id="5441" r:id="rId67"/>
    <p:sldId id="5405" r:id="rId68"/>
    <p:sldId id="4744" r:id="rId69"/>
    <p:sldId id="5876" r:id="rId70"/>
    <p:sldId id="5406" r:id="rId71"/>
    <p:sldId id="5483" r:id="rId72"/>
    <p:sldId id="5408" r:id="rId73"/>
    <p:sldId id="5409" r:id="rId74"/>
    <p:sldId id="5426" r:id="rId75"/>
    <p:sldId id="4853" r:id="rId76"/>
    <p:sldId id="4758" r:id="rId77"/>
    <p:sldId id="5495" r:id="rId78"/>
    <p:sldId id="5494" r:id="rId79"/>
    <p:sldId id="6035" r:id="rId80"/>
    <p:sldId id="4759" r:id="rId81"/>
    <p:sldId id="5278" r:id="rId82"/>
    <p:sldId id="5489" r:id="rId83"/>
    <p:sldId id="5488" r:id="rId84"/>
    <p:sldId id="4658" r:id="rId85"/>
    <p:sldId id="4833" r:id="rId86"/>
    <p:sldId id="5490" r:id="rId87"/>
    <p:sldId id="4640" r:id="rId88"/>
    <p:sldId id="5491" r:id="rId89"/>
    <p:sldId id="4824" r:id="rId90"/>
    <p:sldId id="5446" r:id="rId91"/>
    <p:sldId id="4683" r:id="rId92"/>
    <p:sldId id="5447" r:id="rId93"/>
    <p:sldId id="6041" r:id="rId94"/>
    <p:sldId id="6039" r:id="rId95"/>
    <p:sldId id="6095" r:id="rId96"/>
    <p:sldId id="6096" r:id="rId97"/>
    <p:sldId id="6038" r:id="rId98"/>
    <p:sldId id="6098" r:id="rId9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7F00"/>
    <a:srgbClr val="FF0000"/>
    <a:srgbClr val="FF9B0F"/>
    <a:srgbClr val="FF5376"/>
    <a:srgbClr val="FC00FF"/>
    <a:srgbClr val="00BA50"/>
    <a:srgbClr val="0084A8"/>
    <a:srgbClr val="F3B083"/>
    <a:srgbClr val="3BC4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90" autoAdjust="0"/>
    <p:restoredTop sz="89728" autoAdjust="0"/>
  </p:normalViewPr>
  <p:slideViewPr>
    <p:cSldViewPr>
      <p:cViewPr varScale="1">
        <p:scale>
          <a:sx n="114" d="100"/>
          <a:sy n="114" d="100"/>
        </p:scale>
        <p:origin x="1776" y="1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101" d="100"/>
          <a:sy n="101" d="100"/>
        </p:scale>
        <p:origin x="-3228" y="-108"/>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21" Type="http://schemas.openxmlformats.org/officeDocument/2006/relationships/slideMaster" Target="slideMasters/slideMaster21.xml"/><Relationship Id="rId42" Type="http://schemas.openxmlformats.org/officeDocument/2006/relationships/slide" Target="slides/slide3.xml"/><Relationship Id="rId47" Type="http://schemas.openxmlformats.org/officeDocument/2006/relationships/slide" Target="slides/slide8.xml"/><Relationship Id="rId63" Type="http://schemas.openxmlformats.org/officeDocument/2006/relationships/slide" Target="slides/slide24.xml"/><Relationship Id="rId68" Type="http://schemas.openxmlformats.org/officeDocument/2006/relationships/slide" Target="slides/slide29.xml"/><Relationship Id="rId84" Type="http://schemas.openxmlformats.org/officeDocument/2006/relationships/slide" Target="slides/slide45.xml"/><Relationship Id="rId89" Type="http://schemas.openxmlformats.org/officeDocument/2006/relationships/slide" Target="slides/slide50.xml"/><Relationship Id="rId16" Type="http://schemas.openxmlformats.org/officeDocument/2006/relationships/slideMaster" Target="slideMasters/slideMaster16.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53" Type="http://schemas.openxmlformats.org/officeDocument/2006/relationships/slide" Target="slides/slide14.xml"/><Relationship Id="rId58" Type="http://schemas.openxmlformats.org/officeDocument/2006/relationships/slide" Target="slides/slide19.xml"/><Relationship Id="rId74" Type="http://schemas.openxmlformats.org/officeDocument/2006/relationships/slide" Target="slides/slide35.xml"/><Relationship Id="rId79" Type="http://schemas.openxmlformats.org/officeDocument/2006/relationships/slide" Target="slides/slide40.xml"/><Relationship Id="rId102" Type="http://schemas.openxmlformats.org/officeDocument/2006/relationships/presProps" Target="presProps.xml"/><Relationship Id="rId5" Type="http://schemas.openxmlformats.org/officeDocument/2006/relationships/slideMaster" Target="slideMasters/slideMaster5.xml"/><Relationship Id="rId90" Type="http://schemas.openxmlformats.org/officeDocument/2006/relationships/slide" Target="slides/slide51.xml"/><Relationship Id="rId95" Type="http://schemas.openxmlformats.org/officeDocument/2006/relationships/slide" Target="slides/slide56.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43" Type="http://schemas.openxmlformats.org/officeDocument/2006/relationships/slide" Target="slides/slide4.xml"/><Relationship Id="rId48" Type="http://schemas.openxmlformats.org/officeDocument/2006/relationships/slide" Target="slides/slide9.xml"/><Relationship Id="rId64" Type="http://schemas.openxmlformats.org/officeDocument/2006/relationships/slide" Target="slides/slide25.xml"/><Relationship Id="rId69" Type="http://schemas.openxmlformats.org/officeDocument/2006/relationships/slide" Target="slides/slide30.xml"/><Relationship Id="rId80" Type="http://schemas.openxmlformats.org/officeDocument/2006/relationships/slide" Target="slides/slide41.xml"/><Relationship Id="rId85" Type="http://schemas.openxmlformats.org/officeDocument/2006/relationships/slide" Target="slides/slide46.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59" Type="http://schemas.openxmlformats.org/officeDocument/2006/relationships/slide" Target="slides/slide20.xml"/><Relationship Id="rId103" Type="http://schemas.openxmlformats.org/officeDocument/2006/relationships/viewProps" Target="viewProps.xml"/><Relationship Id="rId20" Type="http://schemas.openxmlformats.org/officeDocument/2006/relationships/slideMaster" Target="slideMasters/slideMaster20.xml"/><Relationship Id="rId41" Type="http://schemas.openxmlformats.org/officeDocument/2006/relationships/slide" Target="slides/slide2.xml"/><Relationship Id="rId54" Type="http://schemas.openxmlformats.org/officeDocument/2006/relationships/slide" Target="slides/slide15.xml"/><Relationship Id="rId62" Type="http://schemas.openxmlformats.org/officeDocument/2006/relationships/slide" Target="slides/slide23.xml"/><Relationship Id="rId70" Type="http://schemas.openxmlformats.org/officeDocument/2006/relationships/slide" Target="slides/slide31.xml"/><Relationship Id="rId75" Type="http://schemas.openxmlformats.org/officeDocument/2006/relationships/slide" Target="slides/slide36.xml"/><Relationship Id="rId83" Type="http://schemas.openxmlformats.org/officeDocument/2006/relationships/slide" Target="slides/slide44.xml"/><Relationship Id="rId88" Type="http://schemas.openxmlformats.org/officeDocument/2006/relationships/slide" Target="slides/slide49.xml"/><Relationship Id="rId91" Type="http://schemas.openxmlformats.org/officeDocument/2006/relationships/slide" Target="slides/slide52.xml"/><Relationship Id="rId96" Type="http://schemas.openxmlformats.org/officeDocument/2006/relationships/slide" Target="slides/slide57.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slide" Target="slides/slide10.xml"/><Relationship Id="rId57" Type="http://schemas.openxmlformats.org/officeDocument/2006/relationships/slide" Target="slides/slide18.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 Target="slides/slide5.xml"/><Relationship Id="rId52" Type="http://schemas.openxmlformats.org/officeDocument/2006/relationships/slide" Target="slides/slide13.xml"/><Relationship Id="rId60" Type="http://schemas.openxmlformats.org/officeDocument/2006/relationships/slide" Target="slides/slide21.xml"/><Relationship Id="rId65" Type="http://schemas.openxmlformats.org/officeDocument/2006/relationships/slide" Target="slides/slide26.xml"/><Relationship Id="rId73" Type="http://schemas.openxmlformats.org/officeDocument/2006/relationships/slide" Target="slides/slide34.xml"/><Relationship Id="rId78" Type="http://schemas.openxmlformats.org/officeDocument/2006/relationships/slide" Target="slides/slide39.xml"/><Relationship Id="rId81" Type="http://schemas.openxmlformats.org/officeDocument/2006/relationships/slide" Target="slides/slide42.xml"/><Relationship Id="rId86" Type="http://schemas.openxmlformats.org/officeDocument/2006/relationships/slide" Target="slides/slide47.xml"/><Relationship Id="rId94" Type="http://schemas.openxmlformats.org/officeDocument/2006/relationships/slide" Target="slides/slide55.xml"/><Relationship Id="rId99" Type="http://schemas.openxmlformats.org/officeDocument/2006/relationships/slide" Target="slides/slide60.xml"/><Relationship Id="rId101"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34" Type="http://schemas.openxmlformats.org/officeDocument/2006/relationships/slideMaster" Target="slideMasters/slideMaster34.xml"/><Relationship Id="rId50" Type="http://schemas.openxmlformats.org/officeDocument/2006/relationships/slide" Target="slides/slide11.xml"/><Relationship Id="rId55" Type="http://schemas.openxmlformats.org/officeDocument/2006/relationships/slide" Target="slides/slide16.xml"/><Relationship Id="rId76" Type="http://schemas.openxmlformats.org/officeDocument/2006/relationships/slide" Target="slides/slide37.xml"/><Relationship Id="rId97" Type="http://schemas.openxmlformats.org/officeDocument/2006/relationships/slide" Target="slides/slide58.xml"/><Relationship Id="rId104"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32.xml"/><Relationship Id="rId92" Type="http://schemas.openxmlformats.org/officeDocument/2006/relationships/slide" Target="slides/slide53.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 Target="slides/slide1.xml"/><Relationship Id="rId45" Type="http://schemas.openxmlformats.org/officeDocument/2006/relationships/slide" Target="slides/slide6.xml"/><Relationship Id="rId66" Type="http://schemas.openxmlformats.org/officeDocument/2006/relationships/slide" Target="slides/slide27.xml"/><Relationship Id="rId87" Type="http://schemas.openxmlformats.org/officeDocument/2006/relationships/slide" Target="slides/slide48.xml"/><Relationship Id="rId61" Type="http://schemas.openxmlformats.org/officeDocument/2006/relationships/slide" Target="slides/slide22.xml"/><Relationship Id="rId82" Type="http://schemas.openxmlformats.org/officeDocument/2006/relationships/slide" Target="slides/slide43.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56" Type="http://schemas.openxmlformats.org/officeDocument/2006/relationships/slide" Target="slides/slide17.xml"/><Relationship Id="rId77" Type="http://schemas.openxmlformats.org/officeDocument/2006/relationships/slide" Target="slides/slide38.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12.xml"/><Relationship Id="rId72" Type="http://schemas.openxmlformats.org/officeDocument/2006/relationships/slide" Target="slides/slide33.xml"/><Relationship Id="rId93" Type="http://schemas.openxmlformats.org/officeDocument/2006/relationships/slide" Target="slides/slide54.xml"/><Relationship Id="rId98" Type="http://schemas.openxmlformats.org/officeDocument/2006/relationships/slide" Target="slides/slide59.xml"/><Relationship Id="rId3" Type="http://schemas.openxmlformats.org/officeDocument/2006/relationships/slideMaster" Target="slideMasters/slideMaster3.xml"/><Relationship Id="rId25" Type="http://schemas.openxmlformats.org/officeDocument/2006/relationships/slideMaster" Target="slideMasters/slideMaster25.xml"/><Relationship Id="rId46" Type="http://schemas.openxmlformats.org/officeDocument/2006/relationships/slide" Target="slides/slide7.xml"/><Relationship Id="rId67"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AC167E78-EA36-40A1-A9A0-B443C6CB1F60}" type="datetimeFigureOut">
              <a:rPr lang="en-US" smtClean="0"/>
              <a:pPr/>
              <a:t>10/31/22</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E401BE2-F7AC-4C50-A6E5-F6C806E13D7E}" type="slidenum">
              <a:rPr lang="en-US" smtClean="0"/>
              <a:pPr/>
              <a:t>‹#›</a:t>
            </a:fld>
            <a:endParaRPr lang="en-US"/>
          </a:p>
        </p:txBody>
      </p:sp>
    </p:spTree>
    <p:extLst>
      <p:ext uri="{BB962C8B-B14F-4D97-AF65-F5344CB8AC3E}">
        <p14:creationId xmlns:p14="http://schemas.microsoft.com/office/powerpoint/2010/main" val="1046298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8D89EF4-2B2A-4F54-A6DD-1EB35DCF17B3}" type="datetimeFigureOut">
              <a:rPr lang="en-US" smtClean="0"/>
              <a:pPr/>
              <a:t>10/31/22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B959945-7217-484B-8E74-88DC87A74BB0}" type="slidenum">
              <a:rPr lang="en-US" smtClean="0"/>
              <a:pPr/>
              <a:t>‹#›</a:t>
            </a:fld>
            <a:endParaRPr lang="en-US"/>
          </a:p>
        </p:txBody>
      </p:sp>
    </p:spTree>
    <p:extLst>
      <p:ext uri="{BB962C8B-B14F-4D97-AF65-F5344CB8AC3E}">
        <p14:creationId xmlns:p14="http://schemas.microsoft.com/office/powerpoint/2010/main" val="35580705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nejm.org/doi/full/10.1056/NEJMoa075974"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www.ncbi.nlm.nih.gov/pmc/articles/PMC2880448/"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515740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Plague is infamous for killing millions of people in Europe during the Middle Ages. </a:t>
            </a:r>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32</a:t>
            </a:fld>
            <a:endParaRPr lang="en-US"/>
          </a:p>
        </p:txBody>
      </p:sp>
    </p:spTree>
    <p:extLst>
      <p:ext uri="{BB962C8B-B14F-4D97-AF65-F5344CB8AC3E}">
        <p14:creationId xmlns:p14="http://schemas.microsoft.com/office/powerpoint/2010/main" val="15226660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Plague is infamous for killing millions of people in Europe during the Middle Ages. </a:t>
            </a:r>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33</a:t>
            </a:fld>
            <a:endParaRPr lang="en-US"/>
          </a:p>
        </p:txBody>
      </p:sp>
    </p:spTree>
    <p:extLst>
      <p:ext uri="{BB962C8B-B14F-4D97-AF65-F5344CB8AC3E}">
        <p14:creationId xmlns:p14="http://schemas.microsoft.com/office/powerpoint/2010/main" val="12419052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Why we can not do that?</a:t>
            </a:r>
          </a:p>
          <a:p>
            <a:r>
              <a:rPr lang="en-US"/>
              <a:t>Challenges: 1- supercoiled structure, small cell’s size, sensitivity to 1 base, DNA length.</a:t>
            </a:r>
          </a:p>
        </p:txBody>
      </p:sp>
      <p:sp>
        <p:nvSpPr>
          <p:cNvPr id="4" name="Slide Number Placeholder 3"/>
          <p:cNvSpPr>
            <a:spLocks noGrp="1"/>
          </p:cNvSpPr>
          <p:nvPr>
            <p:ph type="sldNum" sz="quarter" idx="5"/>
          </p:nvPr>
        </p:nvSpPr>
        <p:spPr/>
        <p:txBody>
          <a:bodyPr/>
          <a:lstStyle/>
          <a:p>
            <a:fld id="{AB959945-7217-484B-8E74-88DC87A74BB0}" type="slidenum">
              <a:rPr lang="en-US" smtClean="0"/>
              <a:pPr/>
              <a:t>38</a:t>
            </a:fld>
            <a:endParaRPr lang="en-US"/>
          </a:p>
        </p:txBody>
      </p:sp>
    </p:spTree>
    <p:extLst>
      <p:ext uri="{BB962C8B-B14F-4D97-AF65-F5344CB8AC3E}">
        <p14:creationId xmlns:p14="http://schemas.microsoft.com/office/powerpoint/2010/main" val="17824769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Why we can not do that?</a:t>
            </a:r>
          </a:p>
          <a:p>
            <a:r>
              <a:rPr lang="en-US"/>
              <a:t>Challenges: 1- supercoiled structure, small cell’s size, sensitivity to 1 base, DNA length.</a:t>
            </a:r>
          </a:p>
        </p:txBody>
      </p:sp>
      <p:sp>
        <p:nvSpPr>
          <p:cNvPr id="4" name="Slide Number Placeholder 3"/>
          <p:cNvSpPr>
            <a:spLocks noGrp="1"/>
          </p:cNvSpPr>
          <p:nvPr>
            <p:ph type="sldNum" sz="quarter" idx="5"/>
          </p:nvPr>
        </p:nvSpPr>
        <p:spPr/>
        <p:txBody>
          <a:bodyPr/>
          <a:lstStyle/>
          <a:p>
            <a:fld id="{AB959945-7217-484B-8E74-88DC87A74BB0}" type="slidenum">
              <a:rPr lang="en-US" smtClean="0"/>
              <a:pPr/>
              <a:t>39</a:t>
            </a:fld>
            <a:endParaRPr lang="en-US"/>
          </a:p>
        </p:txBody>
      </p:sp>
    </p:spTree>
    <p:extLst>
      <p:ext uri="{BB962C8B-B14F-4D97-AF65-F5344CB8AC3E}">
        <p14:creationId xmlns:p14="http://schemas.microsoft.com/office/powerpoint/2010/main" val="32989124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FF0000"/>
                </a:solidFill>
              </a:rPr>
              <a:t>Reads lack information </a:t>
            </a:r>
            <a:r>
              <a:rPr lang="en-US" sz="1200">
                <a:solidFill>
                  <a:srgbClr val="000000"/>
                </a:solidFill>
              </a:rPr>
              <a:t>about their </a:t>
            </a:r>
            <a:r>
              <a:rPr lang="en-US" sz="1200">
                <a:solidFill>
                  <a:srgbClr val="0432FF"/>
                </a:solidFill>
              </a:rPr>
              <a:t>order</a:t>
            </a:r>
            <a:r>
              <a:rPr lang="en-US" sz="1200">
                <a:solidFill>
                  <a:srgbClr val="000000"/>
                </a:solidFill>
              </a:rPr>
              <a:t> and </a:t>
            </a:r>
            <a:r>
              <a:rPr lang="en-US" sz="1200">
                <a:solidFill>
                  <a:srgbClr val="0432FF"/>
                </a:solidFill>
              </a:rPr>
              <a:t>location</a:t>
            </a:r>
            <a:r>
              <a:rPr lang="en-US" sz="1200">
                <a:solidFill>
                  <a:srgbClr val="000000"/>
                </a:solidFill>
              </a:rPr>
              <a:t> (which part of genome they are originated from)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rgbClr val="000000"/>
              </a:solidFill>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ea typeface="Tahoma" panose="020B0604030504040204" pitchFamily="34" charset="0"/>
                <a:cs typeface="Tahoma" panose="020B0604030504040204" pitchFamily="34" charset="0"/>
              </a:rPr>
              <a:t>PICO bases/44 hours</a:t>
            </a:r>
            <a:endParaRPr lang="en-US" sz="1200">
              <a:solidFill>
                <a:srgbClr val="0000FF"/>
              </a:solidFill>
              <a:ea typeface="Tahoma" panose="020B0604030504040204" pitchFamily="34" charset="0"/>
              <a:cs typeface="Tahoma" panose="020B0604030504040204" pitchFamily="34" charset="0"/>
            </a:endParaRPr>
          </a:p>
        </p:txBody>
      </p:sp>
      <p:sp>
        <p:nvSpPr>
          <p:cNvPr id="4" name="Slide Number Placeholder 3"/>
          <p:cNvSpPr>
            <a:spLocks noGrp="1"/>
          </p:cNvSpPr>
          <p:nvPr>
            <p:ph type="sldNum" sz="quarter" idx="10"/>
          </p:nvPr>
        </p:nvSpPr>
        <p:spPr/>
        <p:txBody>
          <a:bodyPr/>
          <a:lstStyle/>
          <a:p>
            <a:fld id="{AB959945-7217-484B-8E74-88DC87A74BB0}" type="slidenum">
              <a:rPr lang="en-US" smtClean="0"/>
              <a:pPr/>
              <a:t>42</a:t>
            </a:fld>
            <a:endParaRPr lang="en-US"/>
          </a:p>
        </p:txBody>
      </p:sp>
    </p:spTree>
    <p:extLst>
      <p:ext uri="{BB962C8B-B14F-4D97-AF65-F5344CB8AC3E}">
        <p14:creationId xmlns:p14="http://schemas.microsoft.com/office/powerpoint/2010/main" val="3060144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Rectangle 9"/>
          <p:cNvSpPr>
            <a:spLocks noGrp="1" noChangeArrowheads="1"/>
          </p:cNvSpPr>
          <p:nvPr>
            <p:ph type="sldNum" sz="quarter"/>
          </p:nvPr>
        </p:nvSpPr>
        <p:spPr>
          <a:noFill/>
        </p:spPr>
        <p:txBody>
          <a:bodyPr/>
          <a:lstStyle/>
          <a:p>
            <a:fld id="{B685DBD6-D95A-41EC-889F-21CF45C92CC4}" type="slidenum">
              <a:rPr lang="en-US" smtClean="0"/>
              <a:pPr/>
              <a:t>43</a:t>
            </a:fld>
            <a:endParaRPr lang="en-US"/>
          </a:p>
        </p:txBody>
      </p:sp>
      <p:sp>
        <p:nvSpPr>
          <p:cNvPr id="10243" name="Rectangle 1"/>
          <p:cNvSpPr>
            <a:spLocks noGrp="1" noRot="1" noChangeAspect="1" noChangeArrowheads="1" noTextEdit="1"/>
          </p:cNvSpPr>
          <p:nvPr>
            <p:ph type="sldImg"/>
          </p:nvPr>
        </p:nvSpPr>
        <p:spPr>
          <a:xfrm>
            <a:off x="1144588" y="693738"/>
            <a:ext cx="4567237" cy="3427412"/>
          </a:xfrm>
          <a:solidFill>
            <a:srgbClr val="FFFFFF"/>
          </a:solidFill>
          <a:ln>
            <a:solidFill>
              <a:srgbClr val="000000"/>
            </a:solidFill>
            <a:miter lim="800000"/>
          </a:ln>
        </p:spPr>
      </p:sp>
      <p:sp>
        <p:nvSpPr>
          <p:cNvPr id="10244" name="Rectangle 2"/>
          <p:cNvSpPr>
            <a:spLocks noGrp="1" noChangeArrowheads="1"/>
          </p:cNvSpPr>
          <p:nvPr>
            <p:ph type="body" idx="1"/>
          </p:nvPr>
        </p:nvSpPr>
        <p:spPr>
          <a:xfrm>
            <a:off x="686361" y="4342535"/>
            <a:ext cx="5485279" cy="4114511"/>
          </a:xfrm>
          <a:noFill/>
          <a:ln/>
        </p:spPr>
        <p:txBody>
          <a:bodyPr wrap="none" anchor="ctr"/>
          <a:lstStyle/>
          <a:p>
            <a:endParaRPr lang="en-US"/>
          </a:p>
        </p:txBody>
      </p:sp>
    </p:spTree>
    <p:extLst>
      <p:ext uri="{BB962C8B-B14F-4D97-AF65-F5344CB8AC3E}">
        <p14:creationId xmlns:p14="http://schemas.microsoft.com/office/powerpoint/2010/main" val="34705800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latinLnBrk="0"/>
            <a:r>
              <a:rPr lang="en-US" sz="1200" b="0" i="0" kern="1200">
                <a:solidFill>
                  <a:schemeClr val="tx1"/>
                </a:solidFill>
                <a:effectLst/>
                <a:latin typeface="+mn-lt"/>
                <a:ea typeface="+mn-ea"/>
                <a:cs typeface="+mn-cs"/>
              </a:rPr>
              <a:t>Until today, there is no machine takes genomic sample and produces the full sequence of the donor. I</a:t>
            </a:r>
          </a:p>
          <a:p>
            <a:pPr rtl="0" latinLnBrk="0"/>
            <a:r>
              <a:rPr lang="en-US" sz="1200" b="0" i="0" kern="1200" err="1">
                <a:solidFill>
                  <a:schemeClr val="tx1"/>
                </a:solidFill>
                <a:effectLst/>
                <a:latin typeface="+mn-lt"/>
                <a:ea typeface="+mn-ea"/>
                <a:cs typeface="+mn-cs"/>
              </a:rPr>
              <a:t>nstead</a:t>
            </a:r>
            <a:r>
              <a:rPr lang="en-US" sz="1200" b="0" i="0" kern="1200">
                <a:solidFill>
                  <a:schemeClr val="tx1"/>
                </a:solidFill>
                <a:effectLst/>
                <a:latin typeface="+mn-lt"/>
                <a:ea typeface="+mn-ea"/>
                <a:cs typeface="+mn-cs"/>
              </a:rPr>
              <a:t>, HTS technology is used to sequence/read random short DNA fragments of copies of the original molecule. </a:t>
            </a:r>
          </a:p>
          <a:p>
            <a:pPr rtl="0" latinLnBrk="0"/>
            <a:r>
              <a:rPr lang="en-US" sz="1200" b="1" i="0" kern="1200">
                <a:solidFill>
                  <a:schemeClr val="tx1"/>
                </a:solidFill>
                <a:effectLst/>
                <a:latin typeface="+mn-lt"/>
                <a:ea typeface="+mn-ea"/>
                <a:cs typeface="+mn-cs"/>
              </a:rPr>
              <a:t>The sequencer adds the molecule “T” to all bases near the flow cell surface and observes the chemical reaction by a CMOS sensor</a:t>
            </a:r>
            <a:r>
              <a:rPr lang="en-US" sz="1200" b="0" i="0" kern="1200">
                <a:solidFill>
                  <a:schemeClr val="tx1"/>
                </a:solidFill>
                <a:effectLst/>
                <a:latin typeface="+mn-lt"/>
                <a:ea typeface="+mn-ea"/>
                <a:cs typeface="+mn-cs"/>
              </a:rPr>
              <a:t>. If a reaction happens then the base is “A” (A reacts with T, C with G and vice versa). </a:t>
            </a:r>
          </a:p>
          <a:p>
            <a:pPr rtl="0" latinLnBrk="0"/>
            <a:r>
              <a:rPr lang="en-US" sz="1200" b="0" i="0" kern="1200">
                <a:solidFill>
                  <a:schemeClr val="tx1"/>
                </a:solidFill>
                <a:effectLst/>
                <a:latin typeface="+mn-lt"/>
                <a:ea typeface="+mn-ea"/>
                <a:cs typeface="+mn-cs"/>
              </a:rPr>
              <a:t>This step is repeated for A, C, and G molecules for each base of the fragments. </a:t>
            </a:r>
          </a:p>
          <a:p>
            <a:pPr rtl="0" latinLnBrk="0"/>
            <a:r>
              <a:rPr lang="en-US" sz="1200" b="0" i="0" kern="1200">
                <a:solidFill>
                  <a:schemeClr val="tx1"/>
                </a:solidFill>
                <a:effectLst/>
                <a:latin typeface="+mn-lt"/>
                <a:ea typeface="+mn-ea"/>
                <a:cs typeface="+mn-cs"/>
              </a:rPr>
              <a:t>Bases are sequenced concurrently, hence the name “high throughput”.</a:t>
            </a:r>
          </a:p>
          <a:p>
            <a:br>
              <a:rPr lang="en-US"/>
            </a:b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10052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latinLnBrk="0"/>
            <a:r>
              <a:rPr lang="en-US" sz="1200" b="0" i="0" kern="1200">
                <a:solidFill>
                  <a:schemeClr val="tx1"/>
                </a:solidFill>
                <a:effectLst/>
                <a:latin typeface="+mn-lt"/>
                <a:ea typeface="+mn-ea"/>
                <a:cs typeface="+mn-cs"/>
              </a:rPr>
              <a:t>Until today, there is no machine takes genomic sample and produces the full sequence of the donor. I</a:t>
            </a:r>
          </a:p>
          <a:p>
            <a:pPr rtl="0" latinLnBrk="0"/>
            <a:r>
              <a:rPr lang="en-US" sz="1200" b="0" i="0" kern="1200" err="1">
                <a:solidFill>
                  <a:schemeClr val="tx1"/>
                </a:solidFill>
                <a:effectLst/>
                <a:latin typeface="+mn-lt"/>
                <a:ea typeface="+mn-ea"/>
                <a:cs typeface="+mn-cs"/>
              </a:rPr>
              <a:t>nstead</a:t>
            </a:r>
            <a:r>
              <a:rPr lang="en-US" sz="1200" b="0" i="0" kern="1200">
                <a:solidFill>
                  <a:schemeClr val="tx1"/>
                </a:solidFill>
                <a:effectLst/>
                <a:latin typeface="+mn-lt"/>
                <a:ea typeface="+mn-ea"/>
                <a:cs typeface="+mn-cs"/>
              </a:rPr>
              <a:t>, HTS technology is used to sequence/read random short DNA fragments of copies of the original molecule. </a:t>
            </a:r>
          </a:p>
          <a:p>
            <a:pPr rtl="0" latinLnBrk="0"/>
            <a:r>
              <a:rPr lang="en-US" sz="1200" b="1" i="0" kern="1200">
                <a:solidFill>
                  <a:schemeClr val="tx1"/>
                </a:solidFill>
                <a:effectLst/>
                <a:latin typeface="+mn-lt"/>
                <a:ea typeface="+mn-ea"/>
                <a:cs typeface="+mn-cs"/>
              </a:rPr>
              <a:t>The sequencer adds the molecule “T” to all bases near the flow cell surface and observes the chemical reaction by a CMOS sensor</a:t>
            </a:r>
            <a:r>
              <a:rPr lang="en-US" sz="1200" b="0" i="0" kern="1200">
                <a:solidFill>
                  <a:schemeClr val="tx1"/>
                </a:solidFill>
                <a:effectLst/>
                <a:latin typeface="+mn-lt"/>
                <a:ea typeface="+mn-ea"/>
                <a:cs typeface="+mn-cs"/>
              </a:rPr>
              <a:t>. If a reaction happens then the base is “A” (A reacts with T, C with G and vice versa). </a:t>
            </a:r>
          </a:p>
          <a:p>
            <a:pPr rtl="0" latinLnBrk="0"/>
            <a:r>
              <a:rPr lang="en-US" sz="1200" b="0" i="0" kern="1200">
                <a:solidFill>
                  <a:schemeClr val="tx1"/>
                </a:solidFill>
                <a:effectLst/>
                <a:latin typeface="+mn-lt"/>
                <a:ea typeface="+mn-ea"/>
                <a:cs typeface="+mn-cs"/>
              </a:rPr>
              <a:t>This step is repeated for A, C, and G molecules for each base of the fragments. </a:t>
            </a:r>
          </a:p>
          <a:p>
            <a:pPr rtl="0" latinLnBrk="0"/>
            <a:r>
              <a:rPr lang="en-US" sz="1200" b="0" i="0" kern="1200">
                <a:solidFill>
                  <a:schemeClr val="tx1"/>
                </a:solidFill>
                <a:effectLst/>
                <a:latin typeface="+mn-lt"/>
                <a:ea typeface="+mn-ea"/>
                <a:cs typeface="+mn-cs"/>
              </a:rPr>
              <a:t>Bases are sequenced concurrently, hence the name “high throughput”.</a:t>
            </a:r>
          </a:p>
          <a:p>
            <a:br>
              <a:rPr lang="en-US"/>
            </a:b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512580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latinLnBrk="0"/>
            <a:r>
              <a:rPr lang="en-US" sz="1200" b="0" i="0" kern="1200">
                <a:solidFill>
                  <a:schemeClr val="tx1"/>
                </a:solidFill>
                <a:effectLst/>
                <a:latin typeface="+mn-lt"/>
                <a:ea typeface="+mn-ea"/>
                <a:cs typeface="+mn-cs"/>
              </a:rPr>
              <a:t>Until today, there is no machine takes genomic sample and produces the full sequence of the donor. I</a:t>
            </a:r>
          </a:p>
          <a:p>
            <a:pPr rtl="0" latinLnBrk="0"/>
            <a:r>
              <a:rPr lang="en-US" sz="1200" b="0" i="0" kern="1200" err="1">
                <a:solidFill>
                  <a:schemeClr val="tx1"/>
                </a:solidFill>
                <a:effectLst/>
                <a:latin typeface="+mn-lt"/>
                <a:ea typeface="+mn-ea"/>
                <a:cs typeface="+mn-cs"/>
              </a:rPr>
              <a:t>nstead</a:t>
            </a:r>
            <a:r>
              <a:rPr lang="en-US" sz="1200" b="0" i="0" kern="1200">
                <a:solidFill>
                  <a:schemeClr val="tx1"/>
                </a:solidFill>
                <a:effectLst/>
                <a:latin typeface="+mn-lt"/>
                <a:ea typeface="+mn-ea"/>
                <a:cs typeface="+mn-cs"/>
              </a:rPr>
              <a:t>, HTS technology is used to sequence/read random short DNA fragments of copies of the original molecule. </a:t>
            </a:r>
          </a:p>
          <a:p>
            <a:pPr rtl="0" latinLnBrk="0"/>
            <a:r>
              <a:rPr lang="en-US" sz="1200" b="1" i="0" kern="1200">
                <a:solidFill>
                  <a:schemeClr val="tx1"/>
                </a:solidFill>
                <a:effectLst/>
                <a:latin typeface="+mn-lt"/>
                <a:ea typeface="+mn-ea"/>
                <a:cs typeface="+mn-cs"/>
              </a:rPr>
              <a:t>The sequencer adds the molecule “T” to all bases near the flow cell surface and observes the chemical reaction by a CMOS sensor</a:t>
            </a:r>
            <a:r>
              <a:rPr lang="en-US" sz="1200" b="0" i="0" kern="1200">
                <a:solidFill>
                  <a:schemeClr val="tx1"/>
                </a:solidFill>
                <a:effectLst/>
                <a:latin typeface="+mn-lt"/>
                <a:ea typeface="+mn-ea"/>
                <a:cs typeface="+mn-cs"/>
              </a:rPr>
              <a:t>. If a reaction happens then the base is “A” (A reacts with T, C with G and vice versa). </a:t>
            </a:r>
          </a:p>
          <a:p>
            <a:pPr rtl="0" latinLnBrk="0"/>
            <a:r>
              <a:rPr lang="en-US" sz="1200" b="0" i="0" kern="1200">
                <a:solidFill>
                  <a:schemeClr val="tx1"/>
                </a:solidFill>
                <a:effectLst/>
                <a:latin typeface="+mn-lt"/>
                <a:ea typeface="+mn-ea"/>
                <a:cs typeface="+mn-cs"/>
              </a:rPr>
              <a:t>This step is repeated for A, C, and G molecules for each base of the fragments. </a:t>
            </a:r>
          </a:p>
          <a:p>
            <a:pPr rtl="0" latinLnBrk="0"/>
            <a:r>
              <a:rPr lang="en-US" sz="1200" b="0" i="0" kern="1200">
                <a:solidFill>
                  <a:schemeClr val="tx1"/>
                </a:solidFill>
                <a:effectLst/>
                <a:latin typeface="+mn-lt"/>
                <a:ea typeface="+mn-ea"/>
                <a:cs typeface="+mn-cs"/>
              </a:rPr>
              <a:t>Bases are sequenced concurrently, hence the name “high throughput”.</a:t>
            </a:r>
          </a:p>
          <a:p>
            <a:br>
              <a:rPr lang="en-US"/>
            </a:b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817752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latinLnBrk="0"/>
            <a:r>
              <a:rPr lang="en-US" sz="1200" b="0" i="0" kern="1200">
                <a:solidFill>
                  <a:schemeClr val="tx1"/>
                </a:solidFill>
                <a:effectLst/>
                <a:latin typeface="+mn-lt"/>
                <a:ea typeface="+mn-ea"/>
                <a:cs typeface="+mn-cs"/>
              </a:rPr>
              <a:t>Until today, there is no machine takes genomic sample and produces the full sequence of the donor. I</a:t>
            </a:r>
          </a:p>
          <a:p>
            <a:pPr rtl="0" latinLnBrk="0"/>
            <a:r>
              <a:rPr lang="en-US" sz="1200" b="0" i="0" kern="1200" err="1">
                <a:solidFill>
                  <a:schemeClr val="tx1"/>
                </a:solidFill>
                <a:effectLst/>
                <a:latin typeface="+mn-lt"/>
                <a:ea typeface="+mn-ea"/>
                <a:cs typeface="+mn-cs"/>
              </a:rPr>
              <a:t>nstead</a:t>
            </a:r>
            <a:r>
              <a:rPr lang="en-US" sz="1200" b="0" i="0" kern="1200">
                <a:solidFill>
                  <a:schemeClr val="tx1"/>
                </a:solidFill>
                <a:effectLst/>
                <a:latin typeface="+mn-lt"/>
                <a:ea typeface="+mn-ea"/>
                <a:cs typeface="+mn-cs"/>
              </a:rPr>
              <a:t>, HTS technology is used to sequence/read random short DNA fragments of copies of the original molecule. </a:t>
            </a:r>
          </a:p>
          <a:p>
            <a:pPr rtl="0" latinLnBrk="0"/>
            <a:r>
              <a:rPr lang="en-US" sz="1200" b="1" i="0" kern="1200">
                <a:solidFill>
                  <a:schemeClr val="tx1"/>
                </a:solidFill>
                <a:effectLst/>
                <a:latin typeface="+mn-lt"/>
                <a:ea typeface="+mn-ea"/>
                <a:cs typeface="+mn-cs"/>
              </a:rPr>
              <a:t>The sequencer adds the molecule “T” to all bases near the flow cell surface and observes the chemical reaction by a CMOS sensor</a:t>
            </a:r>
            <a:r>
              <a:rPr lang="en-US" sz="1200" b="0" i="0" kern="1200">
                <a:solidFill>
                  <a:schemeClr val="tx1"/>
                </a:solidFill>
                <a:effectLst/>
                <a:latin typeface="+mn-lt"/>
                <a:ea typeface="+mn-ea"/>
                <a:cs typeface="+mn-cs"/>
              </a:rPr>
              <a:t>. If a reaction happens then the base is “A” (A reacts with T, C with G and vice versa). </a:t>
            </a:r>
          </a:p>
          <a:p>
            <a:pPr rtl="0" latinLnBrk="0"/>
            <a:r>
              <a:rPr lang="en-US" sz="1200" b="0" i="0" kern="1200">
                <a:solidFill>
                  <a:schemeClr val="tx1"/>
                </a:solidFill>
                <a:effectLst/>
                <a:latin typeface="+mn-lt"/>
                <a:ea typeface="+mn-ea"/>
                <a:cs typeface="+mn-cs"/>
              </a:rPr>
              <a:t>This step is repeated for A, C, and G molecules for each base of the fragments. </a:t>
            </a:r>
          </a:p>
          <a:p>
            <a:pPr rtl="0" latinLnBrk="0"/>
            <a:r>
              <a:rPr lang="en-US" sz="1200" b="0" i="0" kern="1200">
                <a:solidFill>
                  <a:schemeClr val="tx1"/>
                </a:solidFill>
                <a:effectLst/>
                <a:latin typeface="+mn-lt"/>
                <a:ea typeface="+mn-ea"/>
                <a:cs typeface="+mn-cs"/>
              </a:rPr>
              <a:t>Bases are sequenced concurrently, hence the name “high throughput”.</a:t>
            </a:r>
          </a:p>
          <a:p>
            <a:br>
              <a:rPr lang="en-US"/>
            </a:b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83450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a:ea typeface="ＭＳ Ｐゴシック" panose="020B0600070205080204" pitchFamily="34" charset="-128"/>
              </a:rPr>
              <a:t>The purpose of computing and analyzing data is always to gain insights and more knowledge.</a:t>
            </a:r>
          </a:p>
          <a:p>
            <a:endParaRPr lang="en-US" altLang="en-US">
              <a:ea typeface="ＭＳ Ｐゴシック" panose="020B060007020508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a:ea typeface="ＭＳ Ｐゴシック" panose="020B0600070205080204" pitchFamily="34" charset="-128"/>
              </a:rPr>
              <a:t>I like this definition by Richard Hamming who introduced the concept of Hamming distance and has a lot of works on error detection and correction.</a:t>
            </a:r>
          </a:p>
          <a:p>
            <a:endParaRPr lang="en-US" altLang="en-US">
              <a:ea typeface="ＭＳ Ｐゴシック" panose="020B0600070205080204" pitchFamily="34" charset="-128"/>
            </a:endParaRPr>
          </a:p>
          <a:p>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4</a:t>
            </a:fld>
            <a:endParaRPr lang="en-US"/>
          </a:p>
        </p:txBody>
      </p:sp>
    </p:spTree>
    <p:extLst>
      <p:ext uri="{BB962C8B-B14F-4D97-AF65-F5344CB8AC3E}">
        <p14:creationId xmlns:p14="http://schemas.microsoft.com/office/powerpoint/2010/main" val="27719321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Rhinoceros</a:t>
            </a:r>
          </a:p>
        </p:txBody>
      </p:sp>
      <p:sp>
        <p:nvSpPr>
          <p:cNvPr id="4" name="Slide Number Placeholder 3"/>
          <p:cNvSpPr>
            <a:spLocks noGrp="1"/>
          </p:cNvSpPr>
          <p:nvPr>
            <p:ph type="sldNum" sz="quarter" idx="5"/>
          </p:nvPr>
        </p:nvSpPr>
        <p:spPr/>
        <p:txBody>
          <a:bodyPr/>
          <a:lstStyle/>
          <a:p>
            <a:fld id="{AB959945-7217-484B-8E74-88DC87A74BB0}" type="slidenum">
              <a:rPr lang="en-US" smtClean="0"/>
              <a:pPr/>
              <a:t>52</a:t>
            </a:fld>
            <a:endParaRPr lang="en-US"/>
          </a:p>
        </p:txBody>
      </p:sp>
    </p:spTree>
    <p:extLst>
      <p:ext uri="{BB962C8B-B14F-4D97-AF65-F5344CB8AC3E}">
        <p14:creationId xmlns:p14="http://schemas.microsoft.com/office/powerpoint/2010/main" val="35007024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10"/>
          </p:nvPr>
        </p:nvSpPr>
        <p:spPr/>
        <p:txBody>
          <a:bodyPr/>
          <a:lstStyle/>
          <a:p>
            <a:fld id="{05E9FE4A-0C21-4AC7-A29F-491DBFD0D03B}" type="slidenum">
              <a:rPr lang="en-US" smtClean="0"/>
              <a:t>53</a:t>
            </a:fld>
            <a:endParaRPr lang="en-US"/>
          </a:p>
        </p:txBody>
      </p:sp>
    </p:spTree>
    <p:extLst>
      <p:ext uri="{BB962C8B-B14F-4D97-AF65-F5344CB8AC3E}">
        <p14:creationId xmlns:p14="http://schemas.microsoft.com/office/powerpoint/2010/main" val="13241330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By sequencing the same DNA segment many times (10 to 30 times),  we can have accurate more longer reads.</a:t>
            </a:r>
          </a:p>
        </p:txBody>
      </p:sp>
      <p:sp>
        <p:nvSpPr>
          <p:cNvPr id="4" name="Slide Number Placeholder 3"/>
          <p:cNvSpPr>
            <a:spLocks noGrp="1"/>
          </p:cNvSpPr>
          <p:nvPr>
            <p:ph type="sldNum" sz="quarter" idx="5"/>
          </p:nvPr>
        </p:nvSpPr>
        <p:spPr/>
        <p:txBody>
          <a:bodyPr/>
          <a:lstStyle/>
          <a:p>
            <a:fld id="{AB959945-7217-484B-8E74-88DC87A74BB0}" type="slidenum">
              <a:rPr lang="en-US" smtClean="0"/>
              <a:pPr/>
              <a:t>54</a:t>
            </a:fld>
            <a:endParaRPr lang="en-US"/>
          </a:p>
        </p:txBody>
      </p:sp>
    </p:spTree>
    <p:extLst>
      <p:ext uri="{BB962C8B-B14F-4D97-AF65-F5344CB8AC3E}">
        <p14:creationId xmlns:p14="http://schemas.microsoft.com/office/powerpoint/2010/main" val="30425714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60</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53288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MyHeritageDNA</a:t>
            </a:r>
            <a:r>
              <a:rPr lang="en-US"/>
              <a:t> kit is for only ancestry test</a:t>
            </a:r>
          </a:p>
        </p:txBody>
      </p:sp>
      <p:sp>
        <p:nvSpPr>
          <p:cNvPr id="4" name="Slide Number Placeholder 3"/>
          <p:cNvSpPr>
            <a:spLocks noGrp="1"/>
          </p:cNvSpPr>
          <p:nvPr>
            <p:ph type="sldNum" sz="quarter" idx="5"/>
          </p:nvPr>
        </p:nvSpPr>
        <p:spPr/>
        <p:txBody>
          <a:bodyPr/>
          <a:lstStyle/>
          <a:p>
            <a:fld id="{AB959945-7217-484B-8E74-88DC87A74BB0}" type="slidenum">
              <a:rPr lang="en-US" smtClean="0"/>
              <a:pPr/>
              <a:t>7</a:t>
            </a:fld>
            <a:endParaRPr lang="en-US"/>
          </a:p>
        </p:txBody>
      </p:sp>
    </p:spTree>
    <p:extLst>
      <p:ext uri="{BB962C8B-B14F-4D97-AF65-F5344CB8AC3E}">
        <p14:creationId xmlns:p14="http://schemas.microsoft.com/office/powerpoint/2010/main" val="1976015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8007ACF-AAC3-5042-8810-95271E5FFB1F}" type="slidenum">
              <a:rPr lang="en-US" altLang="ko-KR" sz="1200">
                <a:latin typeface="Calibri" charset="0"/>
                <a:cs typeface="맑은 고딕" charset="0"/>
              </a:rPr>
              <a:pPr eaLnBrk="1" hangingPunct="1"/>
              <a:t>10</a:t>
            </a:fld>
            <a:endParaRPr lang="en-US" altLang="ko-KR" sz="1200">
              <a:latin typeface="Calibri" charset="0"/>
              <a:cs typeface="맑은 고딕" charset="0"/>
            </a:endParaRPr>
          </a:p>
        </p:txBody>
      </p:sp>
      <p:sp>
        <p:nvSpPr>
          <p:cNvPr id="194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9460"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r>
              <a:rPr lang="en-US">
                <a:latin typeface="Calibri" charset="0"/>
                <a:ea typeface="ＭＳ Ｐゴシック" charset="0"/>
                <a:cs typeface="ＭＳ Ｐゴシック" charset="0"/>
              </a:rPr>
              <a:t>Genetic association study is a procedure of seeking for the SNPs potentially causing the phenotypic changes. Here in this example of blood pressure, it appears that the left SNP is more strongly associated with the blood pressure than the right SNP, because all the individual with genotype </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C</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 have high blood pressure, and individuals with </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T</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 has low blood pressure.</a:t>
            </a:r>
          </a:p>
        </p:txBody>
      </p:sp>
    </p:spTree>
    <p:extLst>
      <p:ext uri="{BB962C8B-B14F-4D97-AF65-F5344CB8AC3E}">
        <p14:creationId xmlns:p14="http://schemas.microsoft.com/office/powerpoint/2010/main" val="1383756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the </a:t>
            </a:r>
            <a:r>
              <a:rPr lang="en-US" sz="1200" b="1" i="0" kern="1200">
                <a:solidFill>
                  <a:schemeClr val="tx1"/>
                </a:solidFill>
                <a:effectLst/>
                <a:latin typeface="+mn-lt"/>
                <a:ea typeface="+mn-ea"/>
                <a:cs typeface="+mn-cs"/>
              </a:rPr>
              <a:t>negative logarithm</a:t>
            </a:r>
            <a:r>
              <a:rPr lang="en-US" sz="1200" b="0" i="0" kern="1200">
                <a:solidFill>
                  <a:schemeClr val="tx1"/>
                </a:solidFill>
                <a:effectLst/>
                <a:latin typeface="+mn-lt"/>
                <a:ea typeface="+mn-ea"/>
                <a:cs typeface="+mn-cs"/>
              </a:rPr>
              <a:t> of the association p-value for each single nucleotide polymorphism (SNP) displayed on the </a:t>
            </a:r>
            <a:r>
              <a:rPr lang="en-US" sz="1200" b="1" i="0" kern="1200">
                <a:solidFill>
                  <a:schemeClr val="tx1"/>
                </a:solidFill>
                <a:effectLst/>
                <a:latin typeface="+mn-lt"/>
                <a:ea typeface="+mn-ea"/>
                <a:cs typeface="+mn-cs"/>
              </a:rPr>
              <a:t>Y</a:t>
            </a:r>
            <a:r>
              <a:rPr lang="en-US" sz="1200" b="0" i="0" kern="1200">
                <a:solidFill>
                  <a:schemeClr val="tx1"/>
                </a:solidFill>
                <a:effectLst/>
                <a:latin typeface="+mn-lt"/>
                <a:ea typeface="+mn-ea"/>
                <a:cs typeface="+mn-cs"/>
              </a:rPr>
              <a:t>-</a:t>
            </a:r>
            <a:r>
              <a:rPr lang="en-US" sz="1200" b="1" i="0" kern="1200">
                <a:solidFill>
                  <a:schemeClr val="tx1"/>
                </a:solidFill>
                <a:effectLst/>
                <a:latin typeface="+mn-lt"/>
                <a:ea typeface="+mn-ea"/>
                <a:cs typeface="+mn-cs"/>
              </a:rPr>
              <a:t>axis</a:t>
            </a:r>
            <a:r>
              <a:rPr lang="en-US" sz="1200" b="0" i="0" kern="1200">
                <a:solidFill>
                  <a:schemeClr val="tx1"/>
                </a:solidFill>
                <a:effectLst/>
                <a:latin typeface="+mn-lt"/>
                <a:ea typeface="+mn-ea"/>
                <a:cs typeface="+mn-cs"/>
              </a:rPr>
              <a:t>, meaning that each dot on the </a:t>
            </a:r>
            <a:r>
              <a:rPr lang="en-US" sz="1200" b="1" i="0" kern="1200">
                <a:solidFill>
                  <a:schemeClr val="tx1"/>
                </a:solidFill>
                <a:effectLst/>
                <a:latin typeface="+mn-lt"/>
                <a:ea typeface="+mn-ea"/>
                <a:cs typeface="+mn-cs"/>
              </a:rPr>
              <a:t>Manhattan plot</a:t>
            </a:r>
            <a:r>
              <a:rPr lang="en-US" sz="1200" b="0" i="0" kern="1200">
                <a:solidFill>
                  <a:schemeClr val="tx1"/>
                </a:solidFill>
                <a:effectLst/>
                <a:latin typeface="+mn-lt"/>
                <a:ea typeface="+mn-ea"/>
                <a:cs typeface="+mn-cs"/>
              </a:rPr>
              <a:t> signifies a SNP</a:t>
            </a: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pPr/>
              <a:t>11</a:t>
            </a:fld>
            <a:endParaRPr lang="en-US"/>
          </a:p>
        </p:txBody>
      </p:sp>
    </p:spTree>
    <p:extLst>
      <p:ext uri="{BB962C8B-B14F-4D97-AF65-F5344CB8AC3E}">
        <p14:creationId xmlns:p14="http://schemas.microsoft.com/office/powerpoint/2010/main" val="2050198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same methodology can be applied to other genomic datasets</a:t>
            </a:r>
          </a:p>
        </p:txBody>
      </p:sp>
      <p:sp>
        <p:nvSpPr>
          <p:cNvPr id="4" name="Slide Number Placeholder 3"/>
          <p:cNvSpPr>
            <a:spLocks noGrp="1"/>
          </p:cNvSpPr>
          <p:nvPr>
            <p:ph type="sldNum" sz="quarter" idx="5"/>
          </p:nvPr>
        </p:nvSpPr>
        <p:spPr/>
        <p:txBody>
          <a:bodyPr/>
          <a:lstStyle/>
          <a:p>
            <a:fld id="{AB959945-7217-484B-8E74-88DC87A74BB0}" type="slidenum">
              <a:rPr lang="en-US" smtClean="0"/>
              <a:pPr/>
              <a:t>12</a:t>
            </a:fld>
            <a:endParaRPr lang="en-US"/>
          </a:p>
        </p:txBody>
      </p:sp>
    </p:spTree>
    <p:extLst>
      <p:ext uri="{BB962C8B-B14F-4D97-AF65-F5344CB8AC3E}">
        <p14:creationId xmlns:p14="http://schemas.microsoft.com/office/powerpoint/2010/main" val="42607590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There is also an urgent need for rapidly incorporating clinical sequencing into clinical practice for diagnosis of genetic disorders in critically ill infants [53, 54, 55, 56]. While early diagnosis in such infants shortens the clinical course and enables optimal outcomes [57, 58, 59], it is still challenging to deliver </a:t>
            </a:r>
            <a:r>
              <a:rPr lang="en-US" sz="1200" b="0" i="0" u="none" strike="noStrike" kern="1200" baseline="0" dirty="0" err="1">
                <a:solidFill>
                  <a:schemeClr val="tx1"/>
                </a:solidFill>
                <a:latin typeface="+mn-lt"/>
                <a:ea typeface="+mn-ea"/>
                <a:cs typeface="+mn-cs"/>
              </a:rPr>
              <a:t>ecient</a:t>
            </a:r>
            <a:r>
              <a:rPr lang="en-US" sz="1200" b="0" i="0" u="none" strike="noStrike" kern="1200" baseline="0" dirty="0">
                <a:solidFill>
                  <a:schemeClr val="tx1"/>
                </a:solidFill>
                <a:latin typeface="+mn-lt"/>
                <a:ea typeface="+mn-ea"/>
                <a:cs typeface="+mn-cs"/>
              </a:rPr>
              <a:t> clinical sequencing for tens to hundreds of thousands of hospitalized infants each year [60].</a:t>
            </a:r>
            <a:endParaRPr lang="en-US" dirty="0"/>
          </a:p>
        </p:txBody>
      </p:sp>
      <p:sp>
        <p:nvSpPr>
          <p:cNvPr id="4" name="Slide Number Placeholder 3"/>
          <p:cNvSpPr>
            <a:spLocks noGrp="1"/>
          </p:cNvSpPr>
          <p:nvPr>
            <p:ph type="sldNum" sz="quarter" idx="10"/>
          </p:nvPr>
        </p:nvSpPr>
        <p:spPr/>
        <p:txBody>
          <a:bodyPr/>
          <a:lstStyle/>
          <a:p>
            <a:fld id="{AB959945-7217-484B-8E74-88DC87A74BB0}" type="slidenum">
              <a:rPr lang="en-US" smtClean="0"/>
              <a:pPr/>
              <a:t>14</a:t>
            </a:fld>
            <a:endParaRPr lang="en-US"/>
          </a:p>
        </p:txBody>
      </p:sp>
    </p:spTree>
    <p:extLst>
      <p:ext uri="{BB962C8B-B14F-4D97-AF65-F5344CB8AC3E}">
        <p14:creationId xmlns:p14="http://schemas.microsoft.com/office/powerpoint/2010/main" val="25387615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SNP is 1 </a:t>
            </a:r>
            <a:r>
              <a:rPr lang="en-US" err="1"/>
              <a:t>bp</a:t>
            </a:r>
            <a:r>
              <a:rPr lang="en-US"/>
              <a:t>, INDEL 1-49bp, Structural Variation &gt;=50bp</a:t>
            </a:r>
          </a:p>
          <a:p>
            <a:endParaRPr lang="en-US">
              <a:hlinkClick r:id="rId3"/>
            </a:endParaRPr>
          </a:p>
          <a:p>
            <a:endParaRPr lang="en-US">
              <a:hlinkClick r:id="rId3"/>
            </a:endParaRPr>
          </a:p>
          <a:p>
            <a:r>
              <a:rPr lang="en-US">
                <a:hlinkClick r:id="rId3"/>
              </a:rPr>
              <a:t>https://www.nejm.org/doi/full/10.1056/NEJMoa075974</a:t>
            </a:r>
            <a:endParaRPr lang="en-US"/>
          </a:p>
          <a:p>
            <a:r>
              <a:rPr lang="en-US">
                <a:hlinkClick r:id="rId4"/>
              </a:rPr>
              <a:t>https://www.ncbi.nlm.nih.gov/pmc/articles/PMC2880448/</a:t>
            </a:r>
            <a:endParaRPr lang="en-US"/>
          </a:p>
          <a:p>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pPr/>
              <a:t>16</a:t>
            </a:fld>
            <a:endParaRPr lang="en-US"/>
          </a:p>
        </p:txBody>
      </p:sp>
    </p:spTree>
    <p:extLst>
      <p:ext uri="{BB962C8B-B14F-4D97-AF65-F5344CB8AC3E}">
        <p14:creationId xmlns:p14="http://schemas.microsoft.com/office/powerpoint/2010/main" val="3023658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171450" indent="-171450">
              <a:buFont typeface="Arial" panose="020B0604020202020204" pitchFamily="34" charset="0"/>
              <a:buChar char="•"/>
            </a:pPr>
            <a:r>
              <a:rPr lang="en-US" sz="1200"/>
              <a:t>In 2015, they sequenced DNA from surfaces across the </a:t>
            </a:r>
            <a:r>
              <a:rPr lang="en-US" sz="1200">
                <a:solidFill>
                  <a:srgbClr val="FF0000"/>
                </a:solidFill>
              </a:rPr>
              <a:t>entire New York City (NYC) </a:t>
            </a:r>
            <a:r>
              <a:rPr lang="en-US" sz="1200"/>
              <a:t>subway system.</a:t>
            </a:r>
          </a:p>
          <a:p>
            <a:pPr marL="171450" indent="-171450">
              <a:buFont typeface="Arial" panose="020B0604020202020204" pitchFamily="34" charset="0"/>
              <a:buChar char="•"/>
            </a:pPr>
            <a:r>
              <a:rPr lang="en-US" sz="1200"/>
              <a:t>~ 1,700 microbial taxa detected were dominated mostly by </a:t>
            </a:r>
            <a:r>
              <a:rPr lang="en-US" sz="1200">
                <a:solidFill>
                  <a:srgbClr val="FF0000"/>
                </a:solidFill>
              </a:rPr>
              <a:t>human skin bacteria</a:t>
            </a:r>
            <a:r>
              <a:rPr lang="en-US" sz="1200"/>
              <a:t>.</a:t>
            </a:r>
          </a:p>
          <a:p>
            <a:pPr marL="171450" indent="-171450">
              <a:buFont typeface="Arial" panose="020B0604020202020204" pitchFamily="34" charset="0"/>
              <a:buChar char="•"/>
            </a:pPr>
            <a:r>
              <a:rPr lang="en-US" sz="1200"/>
              <a:t>Almost half the DNA present on the subway surfaces matched </a:t>
            </a:r>
            <a:r>
              <a:rPr lang="en-US" sz="1200">
                <a:solidFill>
                  <a:srgbClr val="FF0000"/>
                </a:solidFill>
              </a:rPr>
              <a:t>no known organism</a:t>
            </a:r>
            <a:r>
              <a:rPr lang="en-US" sz="1200"/>
              <a:t>. </a:t>
            </a:r>
          </a:p>
          <a:p>
            <a:pPr marL="171450" indent="-171450">
              <a:buFont typeface="Arial" panose="020B0604020202020204" pitchFamily="34" charset="0"/>
              <a:buChar char="•"/>
            </a:pPr>
            <a:r>
              <a:rPr lang="en-US" sz="1200"/>
              <a:t>And though results showed that the bacteria found in the subways were mostly </a:t>
            </a:r>
            <a:r>
              <a:rPr lang="en-US" sz="1200">
                <a:solidFill>
                  <a:srgbClr val="FF0000"/>
                </a:solidFill>
              </a:rPr>
              <a:t>harmless</a:t>
            </a:r>
            <a:r>
              <a:rPr lang="en-US" sz="1200"/>
              <a:t>, they detected pathogenic agents, including fragments of the </a:t>
            </a:r>
            <a:r>
              <a:rPr lang="en-US" sz="1200" b="1">
                <a:solidFill>
                  <a:srgbClr val="FF0000"/>
                </a:solidFill>
                <a:effectLst>
                  <a:outerShdw blurRad="38100" dist="38100" dir="2700000" algn="tl">
                    <a:srgbClr val="000000">
                      <a:alpha val="43137"/>
                    </a:srgbClr>
                  </a:outerShdw>
                </a:effectLst>
              </a:rPr>
              <a:t>plague and anthrax genomes </a:t>
            </a:r>
            <a:r>
              <a:rPr lang="en-US" sz="1200"/>
              <a:t>!!</a:t>
            </a:r>
          </a:p>
          <a:p>
            <a:endParaRPr lang="en-US"/>
          </a:p>
          <a:p>
            <a:endParaRPr lang="en-US"/>
          </a:p>
          <a:p>
            <a:endParaRPr lang="en-US"/>
          </a:p>
          <a:p>
            <a:r>
              <a:rPr lang="en-US" err="1"/>
              <a:t>MegaBLAST</a:t>
            </a:r>
            <a:r>
              <a:rPr lang="en-US"/>
              <a:t>-LCA Pipeline The </a:t>
            </a:r>
            <a:r>
              <a:rPr lang="en-US" err="1"/>
              <a:t>MegaBLAST</a:t>
            </a:r>
            <a:r>
              <a:rPr lang="en-US"/>
              <a:t>-LCA pipeline consisted of five steps explained in detail below. </a:t>
            </a:r>
          </a:p>
          <a:p>
            <a:pPr marL="228600" indent="-228600">
              <a:buAutoNum type="arabicParenBoth"/>
            </a:pPr>
            <a:r>
              <a:rPr lang="en-US"/>
              <a:t>Paired-end reads were prepared for BLAST by trimming, filtering on quality scores, and converting to unpaired FASTA sequences. </a:t>
            </a:r>
          </a:p>
          <a:p>
            <a:pPr marL="228600" indent="-228600">
              <a:buAutoNum type="arabicParenBoth"/>
            </a:pPr>
            <a:r>
              <a:rPr lang="en-US"/>
              <a:t>Prepared reads were searched for in the NCBI NT database using </a:t>
            </a:r>
            <a:r>
              <a:rPr lang="en-US" err="1"/>
              <a:t>MegaBLAST</a:t>
            </a:r>
            <a:r>
              <a:rPr lang="en-US"/>
              <a:t> (default parameters). </a:t>
            </a:r>
          </a:p>
          <a:p>
            <a:pPr marL="228600" indent="-228600">
              <a:buAutoNum type="arabicParenBoth"/>
            </a:pPr>
            <a:r>
              <a:rPr lang="en-US" err="1"/>
              <a:t>MegaBLAST</a:t>
            </a:r>
            <a:r>
              <a:rPr lang="en-US"/>
              <a:t> hits were filtered such that short and low-scoring hits were ignored in subsequent analysis.</a:t>
            </a:r>
          </a:p>
          <a:p>
            <a:pPr marL="228600" indent="-228600">
              <a:buAutoNum type="arabicParenBoth"/>
            </a:pPr>
            <a:r>
              <a:rPr lang="en-US"/>
              <a:t>Reads with </a:t>
            </a:r>
            <a:r>
              <a:rPr lang="en-US" err="1"/>
              <a:t>MegaBLAST</a:t>
            </a:r>
            <a:r>
              <a:rPr lang="en-US"/>
              <a:t> hits to multiple taxa were assigned to the LCA taxa in the NCBI Taxonomy using the MEGAN algorithm. For example, hits to multiple species of the same genus are assigned to the common genus by the LCA algorithm. </a:t>
            </a:r>
          </a:p>
          <a:p>
            <a:pPr marL="228600" indent="-228600">
              <a:buAutoNum type="arabicParenBoth"/>
            </a:pPr>
            <a:r>
              <a:rPr lang="en-US"/>
              <a:t>Finally, for each sample, the total number of reads assigned to each taxon were counted. We validated our </a:t>
            </a:r>
            <a:r>
              <a:rPr lang="en-US" err="1"/>
              <a:t>MegaBLAST</a:t>
            </a:r>
            <a:r>
              <a:rPr lang="en-US"/>
              <a:t>-LCA pipeline on a mock community of 11 bacterial species (see Tables S2 and S3).</a:t>
            </a:r>
          </a:p>
        </p:txBody>
      </p:sp>
      <p:sp>
        <p:nvSpPr>
          <p:cNvPr id="4" name="Slide Number Placeholder 3"/>
          <p:cNvSpPr>
            <a:spLocks noGrp="1"/>
          </p:cNvSpPr>
          <p:nvPr>
            <p:ph type="sldNum" sz="quarter" idx="10"/>
          </p:nvPr>
        </p:nvSpPr>
        <p:spPr/>
        <p:txBody>
          <a:bodyPr/>
          <a:lstStyle/>
          <a:p>
            <a:fld id="{CD447B59-457F-4165-BB7E-2B5077C247D4}" type="slidenum">
              <a:rPr lang="en-US" smtClean="0"/>
              <a:t>30</a:t>
            </a:fld>
            <a:endParaRPr lang="en-US"/>
          </a:p>
        </p:txBody>
      </p:sp>
    </p:spTree>
    <p:extLst>
      <p:ext uri="{BB962C8B-B14F-4D97-AF65-F5344CB8AC3E}">
        <p14:creationId xmlns:p14="http://schemas.microsoft.com/office/powerpoint/2010/main" val="3468805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4.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8.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5.emf"/></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4798383"/>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26820733"/>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2077888"/>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25" tIns="45713" rIns="91425" bIns="45713"/>
          <a:lstStyle/>
          <a:p>
            <a:pPr defTabSz="914259"/>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1200">
                <a:latin typeface="Garamond" pitchFamily="18" charset="0"/>
              </a:defRPr>
            </a:lvl1pPr>
          </a:lstStyle>
          <a:p>
            <a:pPr defTabSz="914259"/>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2606719"/>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69601064"/>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130" indent="0">
              <a:buNone/>
              <a:defRPr sz="1800"/>
            </a:lvl2pPr>
            <a:lvl3pPr marL="914259" indent="0">
              <a:buNone/>
              <a:defRPr sz="1600"/>
            </a:lvl3pPr>
            <a:lvl4pPr marL="1371390" indent="0">
              <a:buNone/>
              <a:defRPr sz="1400"/>
            </a:lvl4pPr>
            <a:lvl5pPr marL="1828519" indent="0">
              <a:buNone/>
              <a:defRPr sz="1400"/>
            </a:lvl5pPr>
            <a:lvl6pPr marL="2285649" indent="0">
              <a:buNone/>
              <a:defRPr sz="1400"/>
            </a:lvl6pPr>
            <a:lvl7pPr marL="2742780" indent="0">
              <a:buNone/>
              <a:defRPr sz="1400"/>
            </a:lvl7pPr>
            <a:lvl8pPr marL="3199908" indent="0">
              <a:buNone/>
              <a:defRPr sz="1400"/>
            </a:lvl8pPr>
            <a:lvl9pPr marL="3657039"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47941158"/>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42369188"/>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461306"/>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63792512"/>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2023636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76666256"/>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1785251"/>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3190055"/>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6774506"/>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dirty="0">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4546172"/>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xfrm>
            <a:off x="3124200" y="6248400"/>
            <a:ext cx="2895600" cy="395310"/>
          </a:xfrm>
          <a:ln/>
        </p:spPr>
        <p:txBody>
          <a:bodyPr/>
          <a:lstStyle>
            <a:lvl1pPr>
              <a:defRPr/>
            </a:lvl1pPr>
          </a:lstStyle>
          <a:p>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2110258"/>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64919528"/>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dirty="0">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91959976"/>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dirty="0">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40789655"/>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243751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8079595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79839402"/>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6838992"/>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9253517"/>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2485112"/>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5939329"/>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7987462"/>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67334739"/>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8974618"/>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2148924"/>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624448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1737585"/>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27776866"/>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9915277"/>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83009747"/>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938578"/>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996562"/>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99823875"/>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6627791"/>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84908108"/>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4252285"/>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348135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3594966"/>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72680472"/>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15242114"/>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9464020"/>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6771237"/>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94381690"/>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55737539"/>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5964383"/>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7102026"/>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1157730"/>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810429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13963788"/>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29900483"/>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53385155"/>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2013795"/>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2506705"/>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56184746"/>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9774164"/>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89804165"/>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45264924"/>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4588555"/>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3759584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0197620"/>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4865600"/>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9087117"/>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76221515"/>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03218779"/>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9316749"/>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09382393"/>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1510711"/>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3736569"/>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4059779"/>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02" tIns="45702" rIns="91402" bIns="45702"/>
          <a:lstStyle/>
          <a:p>
            <a:pPr defTabSz="914024"/>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1200">
                <a:latin typeface="Garamond" pitchFamily="18" charset="0"/>
              </a:defRPr>
            </a:lvl1pPr>
          </a:lstStyle>
          <a:p>
            <a:pPr defTabSz="9140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797461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64914348"/>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8307966"/>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lvl1pPr>
            <a:lvl2pPr marL="457011" indent="0">
              <a:buNone/>
              <a:defRPr sz="1800"/>
            </a:lvl2pPr>
            <a:lvl3pPr marL="914024" indent="0">
              <a:buNone/>
              <a:defRPr sz="1600"/>
            </a:lvl3pPr>
            <a:lvl4pPr marL="1371040" indent="0">
              <a:buNone/>
              <a:defRPr sz="1400"/>
            </a:lvl4pPr>
            <a:lvl5pPr marL="1828052" indent="0">
              <a:buNone/>
              <a:defRPr sz="1400"/>
            </a:lvl5pPr>
            <a:lvl6pPr marL="2285064" indent="0">
              <a:buNone/>
              <a:defRPr sz="1400"/>
            </a:lvl6pPr>
            <a:lvl7pPr marL="2742079" indent="0">
              <a:buNone/>
              <a:defRPr sz="1400"/>
            </a:lvl7pPr>
            <a:lvl8pPr marL="3199088" indent="0">
              <a:buNone/>
              <a:defRPr sz="1400"/>
            </a:lvl8pPr>
            <a:lvl9pPr marL="3656104"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70766992"/>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769532"/>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28072713"/>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840216"/>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63551887"/>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2893416"/>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11" indent="0">
              <a:buNone/>
              <a:defRPr sz="2800"/>
            </a:lvl2pPr>
            <a:lvl3pPr marL="914024" indent="0">
              <a:buNone/>
              <a:defRPr sz="2400"/>
            </a:lvl3pPr>
            <a:lvl4pPr marL="1371040" indent="0">
              <a:buNone/>
              <a:defRPr sz="2000"/>
            </a:lvl4pPr>
            <a:lvl5pPr marL="1828052" indent="0">
              <a:buNone/>
              <a:defRPr sz="2000"/>
            </a:lvl5pPr>
            <a:lvl6pPr marL="2285064" indent="0">
              <a:buNone/>
              <a:defRPr sz="2000"/>
            </a:lvl6pPr>
            <a:lvl7pPr marL="2742079" indent="0">
              <a:buNone/>
              <a:defRPr sz="2000"/>
            </a:lvl7pPr>
            <a:lvl8pPr marL="3199088" indent="0">
              <a:buNone/>
              <a:defRPr sz="2000"/>
            </a:lvl8pPr>
            <a:lvl9pPr marL="3656104"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5623611"/>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1074657"/>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44777081"/>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60563103"/>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82878914"/>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0489629"/>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15560"/>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5459952"/>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1123489"/>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8066245"/>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9883743"/>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0224853"/>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2647908"/>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7039055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60163028"/>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4037458"/>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180975" y="6411913"/>
            <a:ext cx="1025525" cy="296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endParaRPr lang="en-US"/>
          </a:p>
        </p:txBody>
      </p:sp>
      <p:sp>
        <p:nvSpPr>
          <p:cNvPr id="6" name="Rectangle 1030"/>
          <p:cNvSpPr>
            <a:spLocks noGrp="1" noChangeArrowheads="1"/>
          </p:cNvSpPr>
          <p:nvPr>
            <p:ph type="sldNum" sz="quarter" idx="11"/>
          </p:nvPr>
        </p:nvSpPr>
        <p:spPr/>
        <p:txBody>
          <a:bodyPr/>
          <a:lstStyle>
            <a:lvl1pPr>
              <a:defRPr/>
            </a:lvl1pPr>
          </a:lstStyle>
          <a:p>
            <a:pPr>
              <a:defRPr/>
            </a:pPr>
            <a:fld id="{02CDD642-5717-9C43-BCF7-E4F88A58C1C2}" type="slidenum">
              <a:rPr lang="en-US"/>
              <a:pPr>
                <a:defRPr/>
              </a:pPr>
              <a:t>‹#›</a:t>
            </a:fld>
            <a:endParaRPr lang="en-US"/>
          </a:p>
        </p:txBody>
      </p:sp>
    </p:spTree>
    <p:extLst>
      <p:ext uri="{BB962C8B-B14F-4D97-AF65-F5344CB8AC3E}">
        <p14:creationId xmlns:p14="http://schemas.microsoft.com/office/powerpoint/2010/main" val="1254422593"/>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FD84AC23-9DE4-C746-BC02-D3085298AE85}" type="slidenum">
              <a:rPr lang="en-US"/>
              <a:pPr>
                <a:defRPr/>
              </a:pPr>
              <a:t>‹#›</a:t>
            </a:fld>
            <a:endParaRPr lang="en-US"/>
          </a:p>
        </p:txBody>
      </p:sp>
    </p:spTree>
    <p:extLst>
      <p:ext uri="{BB962C8B-B14F-4D97-AF65-F5344CB8AC3E}">
        <p14:creationId xmlns:p14="http://schemas.microsoft.com/office/powerpoint/2010/main" val="3369825448"/>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39065027-C458-0F45-A175-76C38D629A02}" type="slidenum">
              <a:rPr lang="en-US"/>
              <a:pPr>
                <a:defRPr/>
              </a:pPr>
              <a:t>‹#›</a:t>
            </a:fld>
            <a:endParaRPr lang="en-US"/>
          </a:p>
        </p:txBody>
      </p:sp>
    </p:spTree>
    <p:extLst>
      <p:ext uri="{BB962C8B-B14F-4D97-AF65-F5344CB8AC3E}">
        <p14:creationId xmlns:p14="http://schemas.microsoft.com/office/powerpoint/2010/main" val="4240962719"/>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p:cNvSpPr>
            <a:spLocks noGrp="1" noChangeArrowheads="1"/>
          </p:cNvSpPr>
          <p:nvPr>
            <p:ph type="sldNum" sz="quarter" idx="11"/>
          </p:nvPr>
        </p:nvSpPr>
        <p:spPr>
          <a:ln/>
        </p:spPr>
        <p:txBody>
          <a:bodyPr/>
          <a:lstStyle>
            <a:lvl1pPr>
              <a:defRPr/>
            </a:lvl1pPr>
          </a:lstStyle>
          <a:p>
            <a:pPr>
              <a:defRPr/>
            </a:pPr>
            <a:fld id="{0B3F2552-3716-B24B-9F3D-FF7B024E8C3A}" type="slidenum">
              <a:rPr lang="en-US"/>
              <a:pPr>
                <a:defRPr/>
              </a:pPr>
              <a:t>‹#›</a:t>
            </a:fld>
            <a:endParaRPr lang="en-US"/>
          </a:p>
        </p:txBody>
      </p:sp>
    </p:spTree>
    <p:extLst>
      <p:ext uri="{BB962C8B-B14F-4D97-AF65-F5344CB8AC3E}">
        <p14:creationId xmlns:p14="http://schemas.microsoft.com/office/powerpoint/2010/main" val="3349633555"/>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p>
        </p:txBody>
      </p:sp>
      <p:sp>
        <p:nvSpPr>
          <p:cNvPr id="8" name="Rectangle 1030"/>
          <p:cNvSpPr>
            <a:spLocks noGrp="1" noChangeArrowheads="1"/>
          </p:cNvSpPr>
          <p:nvPr>
            <p:ph type="sldNum" sz="quarter" idx="11"/>
          </p:nvPr>
        </p:nvSpPr>
        <p:spPr>
          <a:ln/>
        </p:spPr>
        <p:txBody>
          <a:bodyPr/>
          <a:lstStyle>
            <a:lvl1pPr>
              <a:defRPr/>
            </a:lvl1pPr>
          </a:lstStyle>
          <a:p>
            <a:pPr>
              <a:defRPr/>
            </a:pPr>
            <a:fld id="{C07D5230-971F-2E41-8CFA-14A60A5B226D}" type="slidenum">
              <a:rPr lang="en-US"/>
              <a:pPr>
                <a:defRPr/>
              </a:pPr>
              <a:t>‹#›</a:t>
            </a:fld>
            <a:endParaRPr lang="en-US"/>
          </a:p>
        </p:txBody>
      </p:sp>
    </p:spTree>
    <p:extLst>
      <p:ext uri="{BB962C8B-B14F-4D97-AF65-F5344CB8AC3E}">
        <p14:creationId xmlns:p14="http://schemas.microsoft.com/office/powerpoint/2010/main" val="686320648"/>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p>
        </p:txBody>
      </p:sp>
      <p:sp>
        <p:nvSpPr>
          <p:cNvPr id="4" name="Rectangle 1030"/>
          <p:cNvSpPr>
            <a:spLocks noGrp="1" noChangeArrowheads="1"/>
          </p:cNvSpPr>
          <p:nvPr>
            <p:ph type="sldNum" sz="quarter" idx="11"/>
          </p:nvPr>
        </p:nvSpPr>
        <p:spPr>
          <a:ln/>
        </p:spPr>
        <p:txBody>
          <a:bodyPr/>
          <a:lstStyle>
            <a:lvl1pPr>
              <a:defRPr/>
            </a:lvl1pPr>
          </a:lstStyle>
          <a:p>
            <a:pPr>
              <a:defRPr/>
            </a:pPr>
            <a:fld id="{380DEAA0-2A78-7C4C-AC1D-0745BDD65952}" type="slidenum">
              <a:rPr lang="en-US"/>
              <a:pPr>
                <a:defRPr/>
              </a:pPr>
              <a:t>‹#›</a:t>
            </a:fld>
            <a:endParaRPr lang="en-US"/>
          </a:p>
        </p:txBody>
      </p:sp>
    </p:spTree>
    <p:extLst>
      <p:ext uri="{BB962C8B-B14F-4D97-AF65-F5344CB8AC3E}">
        <p14:creationId xmlns:p14="http://schemas.microsoft.com/office/powerpoint/2010/main" val="1329154556"/>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p>
        </p:txBody>
      </p:sp>
      <p:sp>
        <p:nvSpPr>
          <p:cNvPr id="3" name="Rectangle 1030"/>
          <p:cNvSpPr>
            <a:spLocks noGrp="1" noChangeArrowheads="1"/>
          </p:cNvSpPr>
          <p:nvPr>
            <p:ph type="sldNum" sz="quarter" idx="11"/>
          </p:nvPr>
        </p:nvSpPr>
        <p:spPr>
          <a:ln/>
        </p:spPr>
        <p:txBody>
          <a:bodyPr/>
          <a:lstStyle>
            <a:lvl1pPr>
              <a:defRPr/>
            </a:lvl1pPr>
          </a:lstStyle>
          <a:p>
            <a:pPr>
              <a:defRPr/>
            </a:pPr>
            <a:fld id="{A4DA15DC-7DB6-2E4F-8E40-D436CE9278D6}" type="slidenum">
              <a:rPr lang="en-US"/>
              <a:pPr>
                <a:defRPr/>
              </a:pPr>
              <a:t>‹#›</a:t>
            </a:fld>
            <a:endParaRPr lang="en-US"/>
          </a:p>
        </p:txBody>
      </p:sp>
    </p:spTree>
    <p:extLst>
      <p:ext uri="{BB962C8B-B14F-4D97-AF65-F5344CB8AC3E}">
        <p14:creationId xmlns:p14="http://schemas.microsoft.com/office/powerpoint/2010/main" val="1328609927"/>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p:cNvSpPr>
            <a:spLocks noGrp="1" noChangeArrowheads="1"/>
          </p:cNvSpPr>
          <p:nvPr>
            <p:ph type="sldNum" sz="quarter" idx="11"/>
          </p:nvPr>
        </p:nvSpPr>
        <p:spPr>
          <a:ln/>
        </p:spPr>
        <p:txBody>
          <a:bodyPr/>
          <a:lstStyle>
            <a:lvl1pPr>
              <a:defRPr/>
            </a:lvl1pPr>
          </a:lstStyle>
          <a:p>
            <a:pPr>
              <a:defRPr/>
            </a:pPr>
            <a:fld id="{B69972F1-201A-1341-A138-68D5169749F5}" type="slidenum">
              <a:rPr lang="en-US"/>
              <a:pPr>
                <a:defRPr/>
              </a:pPr>
              <a:t>‹#›</a:t>
            </a:fld>
            <a:endParaRPr lang="en-US"/>
          </a:p>
        </p:txBody>
      </p:sp>
    </p:spTree>
    <p:extLst>
      <p:ext uri="{BB962C8B-B14F-4D97-AF65-F5344CB8AC3E}">
        <p14:creationId xmlns:p14="http://schemas.microsoft.com/office/powerpoint/2010/main" val="3583802723"/>
      </p:ext>
    </p:extLst>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p:cNvSpPr>
            <a:spLocks noGrp="1" noChangeArrowheads="1"/>
          </p:cNvSpPr>
          <p:nvPr>
            <p:ph type="sldNum" sz="quarter" idx="11"/>
          </p:nvPr>
        </p:nvSpPr>
        <p:spPr>
          <a:ln/>
        </p:spPr>
        <p:txBody>
          <a:bodyPr/>
          <a:lstStyle>
            <a:lvl1pPr>
              <a:defRPr/>
            </a:lvl1pPr>
          </a:lstStyle>
          <a:p>
            <a:pPr>
              <a:defRPr/>
            </a:pPr>
            <a:fld id="{4E7A4686-03CC-5744-B2F1-C7CFBAB9DD97}" type="slidenum">
              <a:rPr lang="en-US"/>
              <a:pPr>
                <a:defRPr/>
              </a:pPr>
              <a:t>‹#›</a:t>
            </a:fld>
            <a:endParaRPr lang="en-US"/>
          </a:p>
        </p:txBody>
      </p:sp>
    </p:spTree>
    <p:extLst>
      <p:ext uri="{BB962C8B-B14F-4D97-AF65-F5344CB8AC3E}">
        <p14:creationId xmlns:p14="http://schemas.microsoft.com/office/powerpoint/2010/main" val="51154714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6337853"/>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D4A60323-C27F-274D-98DD-E8A584096F1A}" type="slidenum">
              <a:rPr lang="en-US"/>
              <a:pPr>
                <a:defRPr/>
              </a:pPr>
              <a:t>‹#›</a:t>
            </a:fld>
            <a:endParaRPr lang="en-US"/>
          </a:p>
        </p:txBody>
      </p:sp>
    </p:spTree>
    <p:extLst>
      <p:ext uri="{BB962C8B-B14F-4D97-AF65-F5344CB8AC3E}">
        <p14:creationId xmlns:p14="http://schemas.microsoft.com/office/powerpoint/2010/main" val="2842246284"/>
      </p:ext>
    </p:extLst>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0198D1A2-8B05-D448-BEED-1DCCC56698B6}" type="slidenum">
              <a:rPr lang="en-US"/>
              <a:pPr>
                <a:defRPr/>
              </a:pPr>
              <a:t>‹#›</a:t>
            </a:fld>
            <a:endParaRPr lang="en-US"/>
          </a:p>
        </p:txBody>
      </p:sp>
    </p:spTree>
    <p:extLst>
      <p:ext uri="{BB962C8B-B14F-4D97-AF65-F5344CB8AC3E}">
        <p14:creationId xmlns:p14="http://schemas.microsoft.com/office/powerpoint/2010/main" val="276210459"/>
      </p:ext>
    </p:extLst>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70B2FA06-CF86-2545-AF2A-570D639DE5A2}" type="slidenum">
              <a:rPr lang="en-US"/>
              <a:pPr>
                <a:defRPr/>
              </a:pPr>
              <a:t>‹#›</a:t>
            </a:fld>
            <a:endParaRPr lang="en-US"/>
          </a:p>
        </p:txBody>
      </p:sp>
    </p:spTree>
    <p:extLst>
      <p:ext uri="{BB962C8B-B14F-4D97-AF65-F5344CB8AC3E}">
        <p14:creationId xmlns:p14="http://schemas.microsoft.com/office/powerpoint/2010/main" val="2828830028"/>
      </p:ext>
    </p:extLst>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70461737"/>
      </p:ext>
    </p:extLst>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sz="28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3977340"/>
      </p:ext>
    </p:extLst>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8964163"/>
      </p:ext>
    </p:extLst>
  </p:cSld>
  <p:clrMapOvr>
    <a:masterClrMapping/>
  </p:clrMapOv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4227174"/>
      </p:ext>
    </p:extLst>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3425256"/>
      </p:ext>
    </p:extLst>
  </p:cSld>
  <p:clrMapOvr>
    <a:masterClrMapping/>
  </p:clrMapOv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0028508"/>
      </p:ext>
    </p:extLst>
  </p:cSld>
  <p:clrMapOvr>
    <a:masterClrMapping/>
  </p:clrMapOvr>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179630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1889560"/>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9483577"/>
      </p:ext>
    </p:extLst>
  </p:cSld>
  <p:clrMapOvr>
    <a:masterClrMapping/>
  </p:clrMapOv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82701788"/>
      </p:ext>
    </p:extLst>
  </p:cSld>
  <p:clrMapOvr>
    <a:masterClrMapping/>
  </p:clrMapOv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9848879"/>
      </p:ext>
    </p:extLst>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6933164"/>
      </p:ext>
    </p:extLst>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02" tIns="45702" rIns="91402" bIns="45702"/>
          <a:lstStyle/>
          <a:p>
            <a:pPr defTabSz="914024"/>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1200">
                <a:latin typeface="Garamond" pitchFamily="18" charset="0"/>
              </a:defRPr>
            </a:lvl1pPr>
          </a:lstStyle>
          <a:p>
            <a:pPr defTabSz="9140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44599387"/>
      </p:ext>
    </p:extLst>
  </p:cSld>
  <p:clrMapOvr>
    <a:masterClrMapping/>
  </p:clrMapOv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8560067"/>
      </p:ext>
    </p:extLst>
  </p:cSld>
  <p:clrMapOvr>
    <a:masterClrMapping/>
  </p:clrMapOv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lvl1pPr>
            <a:lvl2pPr marL="457011" indent="0">
              <a:buNone/>
              <a:defRPr sz="1800"/>
            </a:lvl2pPr>
            <a:lvl3pPr marL="914024" indent="0">
              <a:buNone/>
              <a:defRPr sz="1600"/>
            </a:lvl3pPr>
            <a:lvl4pPr marL="1371040" indent="0">
              <a:buNone/>
              <a:defRPr sz="1400"/>
            </a:lvl4pPr>
            <a:lvl5pPr marL="1828052" indent="0">
              <a:buNone/>
              <a:defRPr sz="1400"/>
            </a:lvl5pPr>
            <a:lvl6pPr marL="2285064" indent="0">
              <a:buNone/>
              <a:defRPr sz="1400"/>
            </a:lvl6pPr>
            <a:lvl7pPr marL="2742079" indent="0">
              <a:buNone/>
              <a:defRPr sz="1400"/>
            </a:lvl7pPr>
            <a:lvl8pPr marL="3199088" indent="0">
              <a:buNone/>
              <a:defRPr sz="1400"/>
            </a:lvl8pPr>
            <a:lvl9pPr marL="3656104"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17234862"/>
      </p:ext>
    </p:extLst>
  </p:cSld>
  <p:clrMapOvr>
    <a:masterClrMapping/>
  </p:clrMapOv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03120778"/>
      </p:ext>
    </p:extLst>
  </p:cSld>
  <p:clrMapOvr>
    <a:masterClrMapping/>
  </p:clrMapOv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07624576"/>
      </p:ext>
    </p:extLst>
  </p:cSld>
  <p:clrMapOvr>
    <a:masterClrMapping/>
  </p:clrMapOv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88977436"/>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87858197"/>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79739623"/>
      </p:ext>
    </p:extLst>
  </p:cSld>
  <p:clrMapOvr>
    <a:masterClrMapping/>
  </p:clrMapOvr>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50802086"/>
      </p:ext>
    </p:extLst>
  </p:cSld>
  <p:clrMapOvr>
    <a:masterClrMapping/>
  </p:clrMapOvr>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11" indent="0">
              <a:buNone/>
              <a:defRPr sz="2800"/>
            </a:lvl2pPr>
            <a:lvl3pPr marL="914024" indent="0">
              <a:buNone/>
              <a:defRPr sz="2400"/>
            </a:lvl3pPr>
            <a:lvl4pPr marL="1371040" indent="0">
              <a:buNone/>
              <a:defRPr sz="2000"/>
            </a:lvl4pPr>
            <a:lvl5pPr marL="1828052" indent="0">
              <a:buNone/>
              <a:defRPr sz="2000"/>
            </a:lvl5pPr>
            <a:lvl6pPr marL="2285064" indent="0">
              <a:buNone/>
              <a:defRPr sz="2000"/>
            </a:lvl6pPr>
            <a:lvl7pPr marL="2742079" indent="0">
              <a:buNone/>
              <a:defRPr sz="2000"/>
            </a:lvl7pPr>
            <a:lvl8pPr marL="3199088" indent="0">
              <a:buNone/>
              <a:defRPr sz="2000"/>
            </a:lvl8pPr>
            <a:lvl9pPr marL="3656104"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97001118"/>
      </p:ext>
    </p:extLst>
  </p:cSld>
  <p:clrMapOvr>
    <a:masterClrMapping/>
  </p:clrMapOvr>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23235911"/>
      </p:ext>
    </p:extLst>
  </p:cSld>
  <p:clrMapOvr>
    <a:masterClrMapping/>
  </p:clrMapOvr>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948123"/>
      </p:ext>
    </p:extLst>
  </p:cSld>
  <p:clrMapOvr>
    <a:masterClrMapping/>
  </p:clrMapOvr>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9193878"/>
      </p:ext>
    </p:extLst>
  </p:cSld>
  <p:clrMapOvr>
    <a:masterClrMapping/>
  </p:clrMapOvr>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31185237"/>
      </p:ext>
    </p:extLst>
  </p:cSld>
  <p:clrMapOvr>
    <a:masterClrMapping/>
  </p:clrMapOvr>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43883693"/>
      </p:ext>
    </p:extLst>
  </p:cSld>
  <p:clrMapOvr>
    <a:masterClrMapping/>
  </p:clrMapOvr>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69650700"/>
      </p:ext>
    </p:extLst>
  </p:cSld>
  <p:clrMapOvr>
    <a:masterClrMapping/>
  </p:clrMapOvr>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038433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02321076"/>
      </p:ext>
    </p:extLst>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33802"/>
      </p:ext>
    </p:extLst>
  </p:cSld>
  <p:clrMapOvr>
    <a:masterClrMapping/>
  </p:clrMapOvr>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09577748"/>
      </p:ext>
    </p:extLst>
  </p:cSld>
  <p:clrMapOvr>
    <a:masterClrMapping/>
  </p:clrMapOvr>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4759025"/>
      </p:ext>
    </p:extLst>
  </p:cSld>
  <p:clrMapOvr>
    <a:masterClrMapping/>
  </p:clrMapOvr>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220365"/>
      </p:ext>
    </p:extLst>
  </p:cSld>
  <p:clrMapOvr>
    <a:masterClrMapping/>
  </p:clrMapOvr>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37159023"/>
      </p:ext>
    </p:extLst>
  </p:cSld>
  <p:clrMapOvr>
    <a:masterClrMapping/>
  </p:clrMapOvr>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9583518"/>
      </p:ext>
    </p:extLst>
  </p:cSld>
  <p:clrMapOvr>
    <a:masterClrMapping/>
  </p:clrMapOvr>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6" name="Date Placeholder 5"/>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956466987"/>
      </p:ext>
    </p:extLst>
  </p:cSld>
  <p:clrMapOvr>
    <a:overrideClrMapping bg1="lt1" tx1="dk1" bg2="lt2" tx2="dk2" accent1="accent1" accent2="accent2" accent3="accent3" accent4="accent4" accent5="accent5" accent6="accent6" hlink="hlink" folHlink="folHlink"/>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 preserve="1">
  <p:cSld name="1_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041047578"/>
      </p:ext>
    </p:extLst>
  </p:cSld>
  <p:clrMapOvr>
    <a:overrideClrMapping bg1="lt1" tx1="dk1" bg2="lt2" tx2="dk2" accent1="accent1" accent2="accent2" accent3="accent3" accent4="accent4" accent5="accent5" accent6="accent6" hlink="hlink" folHlink="folHlink"/>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vert="horz" lIns="91440" tIns="45720" rIns="91440" bIns="45720" rtlCol="0" anchor="ctr">
            <a:normAutofit/>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2"/>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3"/>
          </p:nvPr>
        </p:nvSpPr>
        <p:spPr/>
        <p:txBody>
          <a:bodyPr/>
          <a:lstStyle/>
          <a:p>
            <a:endParaRPr lang="en-US" dirty="0">
              <a:solidFill>
                <a:prstClr val="black">
                  <a:alpha val="75000"/>
                </a:prstClr>
              </a:solidFill>
              <a:latin typeface="Calibri"/>
            </a:endParaRPr>
          </a:p>
        </p:txBody>
      </p:sp>
      <p:sp>
        <p:nvSpPr>
          <p:cNvPr id="7" name="Slide Number Placeholder 6"/>
          <p:cNvSpPr>
            <a:spLocks noGrp="1"/>
          </p:cNvSpPr>
          <p:nvPr>
            <p:ph type="sldNum" sz="quarter" idx="14"/>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774591281"/>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normAutofit/>
          </a:bodyPr>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chor="t">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alpha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4975390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85399281"/>
      </p:ext>
    </p:extLst>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344595767"/>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30774320"/>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868654668"/>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7" name="Slide Number Placeholder 6"/>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07955635"/>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8" name="Date Placeholder 7"/>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828291441"/>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normAutofit/>
          </a:bodyPr>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anchor="t"/>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endParaRPr lang="en-US">
              <a:solidFill>
                <a:prstClr val="white">
                  <a:alpha val="75000"/>
                </a:prstClr>
              </a:solidFill>
              <a:latin typeface="Calibri"/>
            </a:endParaRPr>
          </a:p>
        </p:txBody>
      </p:sp>
      <p:sp>
        <p:nvSpPr>
          <p:cNvPr id="9" name="Footer Placeholder 8"/>
          <p:cNvSpPr>
            <a:spLocks noGrp="1"/>
          </p:cNvSpPr>
          <p:nvPr>
            <p:ph type="ftr" sz="quarter" idx="11"/>
          </p:nvPr>
        </p:nvSpPr>
        <p:spPr/>
        <p:txBody>
          <a:bodyPr/>
          <a:lstStyle/>
          <a:p>
            <a:endParaRPr lang="en-US" dirty="0">
              <a:solidFill>
                <a:prstClr val="white">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white"/>
                </a:solidFill>
                <a:latin typeface="Calibri"/>
              </a:rPr>
              <a:pPr/>
              <a:t>‹#›</a:t>
            </a:fld>
            <a:endParaRPr lang="en-US" dirty="0">
              <a:solidFill>
                <a:prstClr val="white"/>
              </a:solidFill>
              <a:latin typeface="Calibri"/>
            </a:endParaRPr>
          </a:p>
        </p:txBody>
      </p:sp>
    </p:spTree>
    <p:extLst>
      <p:ext uri="{BB962C8B-B14F-4D97-AF65-F5344CB8AC3E}">
        <p14:creationId xmlns:p14="http://schemas.microsoft.com/office/powerpoint/2010/main" val="2058623853"/>
      </p:ext>
    </p:extLst>
  </p:cSld>
  <p:clrMapOvr>
    <a:overrideClrMapping bg1="dk1" tx1="lt1" bg2="dk2" tx2="lt2" accent1="accent1" accent2="accent2" accent3="accent3" accent4="accent4" accent5="accent5" accent6="accent6" hlink="hlink" folHlink="folHlink"/>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262987500"/>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788769312"/>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180975" y="6411913"/>
            <a:ext cx="1025525" cy="296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p:txBody>
          <a:bodyPr/>
          <a:lstStyle>
            <a:lvl1pPr>
              <a:defRPr/>
            </a:lvl1pPr>
          </a:lstStyle>
          <a:p>
            <a:pPr>
              <a:defRPr/>
            </a:pPr>
            <a:fld id="{ACFCE054-F1E5-374D-A24E-887477C053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21175784"/>
      </p:ext>
    </p:extLst>
  </p:cSld>
  <p:clrMapOvr>
    <a:masterClrMapping/>
  </p:clrMapOvr>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292004D-7284-C244-B275-AB956C66515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67124249"/>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49994594"/>
      </p:ext>
    </p:extLst>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B79817D1-13B0-D341-B1C4-34616D3933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97265628"/>
      </p:ext>
    </p:extLst>
  </p:cSld>
  <p:clrMapOvr>
    <a:masterClrMapping/>
  </p:clrMapOvr>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62067096-FD7F-A949-B565-8298951E6B8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676231"/>
      </p:ext>
    </p:extLst>
  </p:cSld>
  <p:clrMapOvr>
    <a:masterClrMapping/>
  </p:clrMapOvr>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pPr>
              <a:defRPr/>
            </a:pPr>
            <a:fld id="{701077C3-3C60-8640-A1DD-3718D4D0D7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41575383"/>
      </p:ext>
    </p:extLst>
  </p:cSld>
  <p:clrMapOvr>
    <a:masterClrMapping/>
  </p:clrMapOvr>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pPr>
              <a:defRPr/>
            </a:pPr>
            <a:fld id="{D4D41FDD-73B6-EC4A-BB35-BA0C8CCC36C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65011113"/>
      </p:ext>
    </p:extLst>
  </p:cSld>
  <p:clrMapOvr>
    <a:masterClrMapping/>
  </p:clrMapOvr>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pPr>
              <a:defRPr/>
            </a:pPr>
            <a:fld id="{D88D2B92-4EF8-0940-9F90-1D39CCADBD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51265468"/>
      </p:ext>
    </p:extLst>
  </p:cSld>
  <p:clrMapOvr>
    <a:masterClrMapping/>
  </p:clrMapOvr>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1224B1A2-EC3E-4448-972E-E198354A3E4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04952016"/>
      </p:ext>
    </p:extLst>
  </p:cSld>
  <p:clrMapOvr>
    <a:masterClrMapping/>
  </p:clrMapOvr>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B25B71B7-33A4-004A-B24D-5E8A20C1D7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04853053"/>
      </p:ext>
    </p:extLst>
  </p:cSld>
  <p:clrMapOvr>
    <a:masterClrMapping/>
  </p:clrMapOvr>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1F5EE445-AD48-2049-A03E-4C865681EA4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6292141"/>
      </p:ext>
    </p:extLst>
  </p:cSld>
  <p:clrMapOvr>
    <a:masterClrMapping/>
  </p:clrMapOvr>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EF8603A9-60B6-0741-B15F-17172804C1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5273888"/>
      </p:ext>
    </p:extLst>
  </p:cSld>
  <p:clrMapOvr>
    <a:masterClrMapping/>
  </p:clrMapOvr>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066D58A-9B40-E846-A790-9B6CD5A585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69410633"/>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5493300"/>
      </p:ext>
    </p:extLst>
  </p:cSld>
  <p:clrMapOvr>
    <a:masterClrMapping/>
  </p:clrMapOvr>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1844824"/>
            <a:ext cx="7772400" cy="1470025"/>
          </a:xfrm>
        </p:spPr>
        <p:txBody>
          <a:bodyPr anchor="ctr"/>
          <a:lstStyle/>
          <a:p>
            <a:r>
              <a:rPr lang="ko-KR" altLang="en-US" dirty="0"/>
              <a:t>마스터 제목 스타일 편집</a:t>
            </a:r>
          </a:p>
        </p:txBody>
      </p:sp>
      <p:sp>
        <p:nvSpPr>
          <p:cNvPr id="3" name="부제목 2"/>
          <p:cNvSpPr>
            <a:spLocks noGrp="1"/>
          </p:cNvSpPr>
          <p:nvPr>
            <p:ph type="subTitle" idx="1"/>
          </p:nvPr>
        </p:nvSpPr>
        <p:spPr>
          <a:xfrm>
            <a:off x="1371600" y="4149080"/>
            <a:ext cx="6400800" cy="1656184"/>
          </a:xfrm>
        </p:spPr>
        <p:txBody>
          <a:bodyPr/>
          <a:lstStyle>
            <a:lvl1pPr marL="0" indent="0" algn="ctr">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a:t>마스터 부제목 스타일 편집</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269450811"/>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dirty="0"/>
              <a:t>마스터 제목 스타일 편집</a:t>
            </a:r>
          </a:p>
        </p:txBody>
      </p:sp>
      <p:sp>
        <p:nvSpPr>
          <p:cNvPr id="3" name="내용 개체 틀 2"/>
          <p:cNvSpPr>
            <a:spLocks noGrp="1"/>
          </p:cNvSpPr>
          <p:nvPr>
            <p:ph idx="1"/>
          </p:nvPr>
        </p:nvSpPr>
        <p:spPr>
          <a:xfrm>
            <a:off x="457200" y="1340768"/>
            <a:ext cx="8229600" cy="4968552"/>
          </a:xfrm>
        </p:spPr>
        <p:txBody>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8" name="직선 연결선 7"/>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239307237"/>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a:t>마스터 제목 스타일 편집</a:t>
            </a:r>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1118285041"/>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a:t>마스터 제목 스타일 편집</a:t>
            </a:r>
          </a:p>
        </p:txBody>
      </p:sp>
      <p:sp>
        <p:nvSpPr>
          <p:cNvPr id="3" name="내용 개체 틀 2"/>
          <p:cNvSpPr>
            <a:spLocks noGrp="1"/>
          </p:cNvSpPr>
          <p:nvPr>
            <p:ph sz="half" idx="1"/>
          </p:nvPr>
        </p:nvSpPr>
        <p:spPr>
          <a:xfrm>
            <a:off x="457200" y="1340768"/>
            <a:ext cx="4038600"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p:cNvSpPr>
            <a:spLocks noGrp="1"/>
          </p:cNvSpPr>
          <p:nvPr>
            <p:ph sz="half" idx="2"/>
          </p:nvPr>
        </p:nvSpPr>
        <p:spPr>
          <a:xfrm>
            <a:off x="4648200" y="1340768"/>
            <a:ext cx="4038600"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6" name="바닥글 개체 틀 5"/>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7" name="슬라이드 번호 개체 틀 6"/>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10" name="직선 연결선 9"/>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914290364"/>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lvl1pPr>
              <a:defRPr/>
            </a:lvl1pPr>
          </a:lstStyle>
          <a:p>
            <a:r>
              <a:rPr lang="ko-KR" altLang="en-US"/>
              <a:t>마스터 제목 스타일 편집</a:t>
            </a:r>
          </a:p>
        </p:txBody>
      </p:sp>
      <p:sp>
        <p:nvSpPr>
          <p:cNvPr id="3" name="텍스트 개체 틀 2"/>
          <p:cNvSpPr>
            <a:spLocks noGrp="1"/>
          </p:cNvSpPr>
          <p:nvPr>
            <p:ph type="body" idx="1"/>
          </p:nvPr>
        </p:nvSpPr>
        <p:spPr>
          <a:xfrm>
            <a:off x="457200" y="134076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dirty="0"/>
              <a:t>마스터 텍스트 스타일을 편집합니다</a:t>
            </a:r>
          </a:p>
        </p:txBody>
      </p:sp>
      <p:sp>
        <p:nvSpPr>
          <p:cNvPr id="4" name="내용 개체 틀 3"/>
          <p:cNvSpPr>
            <a:spLocks noGrp="1"/>
          </p:cNvSpPr>
          <p:nvPr>
            <p:ph sz="half" idx="2"/>
          </p:nvPr>
        </p:nvSpPr>
        <p:spPr>
          <a:xfrm>
            <a:off x="457200" y="1988840"/>
            <a:ext cx="4040188" cy="432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p:cNvSpPr>
            <a:spLocks noGrp="1"/>
          </p:cNvSpPr>
          <p:nvPr>
            <p:ph type="body" sz="quarter" idx="3"/>
          </p:nvPr>
        </p:nvSpPr>
        <p:spPr>
          <a:xfrm>
            <a:off x="4645025" y="134076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4645025" y="1988840"/>
            <a:ext cx="4041775" cy="432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8" name="바닥글 개체 틀 7"/>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9" name="슬라이드 번호 개체 틀 8"/>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12" name="직선 연결선 11"/>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028857536"/>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a:t>마스터 제목 스타일 편집</a:t>
            </a:r>
          </a:p>
        </p:txBody>
      </p:sp>
      <p:sp>
        <p:nvSpPr>
          <p:cNvPr id="3" name="날짜 개체 틀 2"/>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4" name="바닥글 개체 틀 3"/>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5" name="슬라이드 번호 개체 틀 4"/>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8" name="직선 연결선 7"/>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943871302"/>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3" name="바닥글 개체 틀 2"/>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4" name="슬라이드 번호 개체 틀 3"/>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3560198658"/>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9479520"/>
      </p:ext>
    </p:extLst>
  </p:cSld>
  <p:clrMapOvr>
    <a:masterClrMapping/>
  </p:clrMapOvr>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0556325"/>
      </p:ext>
    </p:extLst>
  </p:cSld>
  <p:clrMapOvr>
    <a:masterClrMapping/>
  </p:clrMapOvr>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037984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053959205"/>
      </p:ext>
    </p:extLst>
  </p:cSld>
  <p:clrMapOvr>
    <a:masterClrMapping/>
  </p:clrMapOvr>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9572035"/>
      </p:ext>
    </p:extLst>
  </p:cSld>
  <p:clrMapOvr>
    <a:masterClrMapping/>
  </p:clrMapOvr>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8566681"/>
      </p:ext>
    </p:extLst>
  </p:cSld>
  <p:clrMapOvr>
    <a:masterClrMapping/>
  </p:clrMapOvr>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48079462"/>
      </p:ext>
    </p:extLst>
  </p:cSld>
  <p:clrMapOvr>
    <a:masterClrMapping/>
  </p:clrMapOvr>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15569968"/>
      </p:ext>
    </p:extLst>
  </p:cSld>
  <p:clrMapOvr>
    <a:masterClrMapping/>
  </p:clrMapOvr>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9015984"/>
      </p:ext>
    </p:extLst>
  </p:cSld>
  <p:clrMapOvr>
    <a:masterClrMapping/>
  </p:clrMapOvr>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37952"/>
      </p:ext>
    </p:extLst>
  </p:cSld>
  <p:clrMapOvr>
    <a:masterClrMapping/>
  </p:clrMapOvr>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75945983"/>
      </p:ext>
    </p:extLst>
  </p:cSld>
  <p:clrMapOvr>
    <a:masterClrMapping/>
  </p:clrMapOvr>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32225097"/>
      </p:ext>
    </p:extLst>
  </p:cSld>
  <p:clrMapOvr>
    <a:masterClrMapping/>
  </p:clrMapOvr>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28699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775157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pic>
        <p:nvPicPr>
          <p:cNvPr id="9" name="Picture 8"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131580221"/>
      </p:ext>
    </p:extLst>
  </p:cSld>
  <p:clrMapOvr>
    <a:masterClrMapping/>
  </p:clrMapOvr>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712952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152414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513363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326171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155898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85745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981015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80123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15115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p:cNvSpPr>
            <a:spLocks noChangeArrowheads="1"/>
          </p:cNvSpPr>
          <p:nvPr/>
        </p:nvSpPr>
        <p:spPr bwMode="auto">
          <a:xfrm>
            <a:off x="457200" y="1123950"/>
            <a:ext cx="82296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0E240D94-E5C6-2B45-92EB-F7FCCB9B6116}" type="slidenum">
              <a:rPr lang="en-US" altLang="en-US"/>
              <a:pPr>
                <a:defRPr/>
              </a:pPr>
              <a:t>‹#›</a:t>
            </a:fld>
            <a:endParaRPr lang="en-US" altLang="en-US"/>
          </a:p>
        </p:txBody>
      </p:sp>
    </p:spTree>
    <p:extLst>
      <p:ext uri="{BB962C8B-B14F-4D97-AF65-F5344CB8AC3E}">
        <p14:creationId xmlns:p14="http://schemas.microsoft.com/office/powerpoint/2010/main" val="1439261544"/>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pic>
        <p:nvPicPr>
          <p:cNvPr id="5" name="Picture 4"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266332104"/>
      </p:ext>
    </p:extLst>
  </p:cSld>
  <p:clrMapOvr>
    <a:masterClrMapping/>
  </p:clrMapOvr>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67B2952-2F74-D544-92BC-FBFBE9A340CC}" type="slidenum">
              <a:rPr lang="en-US" altLang="en-US"/>
              <a:pPr>
                <a:defRPr/>
              </a:pPr>
              <a:t>‹#›</a:t>
            </a:fld>
            <a:endParaRPr lang="en-US" altLang="en-US"/>
          </a:p>
        </p:txBody>
      </p:sp>
    </p:spTree>
    <p:extLst>
      <p:ext uri="{BB962C8B-B14F-4D97-AF65-F5344CB8AC3E}">
        <p14:creationId xmlns:p14="http://schemas.microsoft.com/office/powerpoint/2010/main" val="1244734131"/>
      </p:ext>
    </p:extLst>
  </p:cSld>
  <p:clrMapOvr>
    <a:masterClrMapping/>
  </p:clrMapOvr>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F9F7682-838C-D145-8DB5-B49C18A130F8}" type="slidenum">
              <a:rPr lang="en-US" altLang="en-US"/>
              <a:pPr>
                <a:defRPr/>
              </a:pPr>
              <a:t>‹#›</a:t>
            </a:fld>
            <a:endParaRPr lang="en-US" altLang="en-US"/>
          </a:p>
        </p:txBody>
      </p:sp>
    </p:spTree>
    <p:extLst>
      <p:ext uri="{BB962C8B-B14F-4D97-AF65-F5344CB8AC3E}">
        <p14:creationId xmlns:p14="http://schemas.microsoft.com/office/powerpoint/2010/main" val="3758153688"/>
      </p:ext>
    </p:extLst>
  </p:cSld>
  <p:clrMapOvr>
    <a:masterClrMapping/>
  </p:clrMapOvr>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E01938C-1825-4C47-ADAA-667501E8BB2D}" type="slidenum">
              <a:rPr lang="en-US" altLang="en-US"/>
              <a:pPr>
                <a:defRPr/>
              </a:pPr>
              <a:t>‹#›</a:t>
            </a:fld>
            <a:endParaRPr lang="en-US" altLang="en-US"/>
          </a:p>
        </p:txBody>
      </p:sp>
    </p:spTree>
    <p:extLst>
      <p:ext uri="{BB962C8B-B14F-4D97-AF65-F5344CB8AC3E}">
        <p14:creationId xmlns:p14="http://schemas.microsoft.com/office/powerpoint/2010/main" val="3906725712"/>
      </p:ext>
    </p:extLst>
  </p:cSld>
  <p:clrMapOvr>
    <a:masterClrMapping/>
  </p:clrMapOvr>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2E44CBD-17AA-1C44-8BA0-F0313DF1E03A}" type="slidenum">
              <a:rPr lang="en-US" altLang="en-US"/>
              <a:pPr>
                <a:defRPr/>
              </a:pPr>
              <a:t>‹#›</a:t>
            </a:fld>
            <a:endParaRPr lang="en-US" altLang="en-US"/>
          </a:p>
        </p:txBody>
      </p:sp>
    </p:spTree>
    <p:extLst>
      <p:ext uri="{BB962C8B-B14F-4D97-AF65-F5344CB8AC3E}">
        <p14:creationId xmlns:p14="http://schemas.microsoft.com/office/powerpoint/2010/main" val="4069638184"/>
      </p:ext>
    </p:extLst>
  </p:cSld>
  <p:clrMapOvr>
    <a:masterClrMapping/>
  </p:clrMapOvr>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14E6E70-902E-8E4C-B56A-EB171DB5C34A}" type="slidenum">
              <a:rPr lang="en-US" altLang="en-US"/>
              <a:pPr>
                <a:defRPr/>
              </a:pPr>
              <a:t>‹#›</a:t>
            </a:fld>
            <a:endParaRPr lang="en-US" altLang="en-US"/>
          </a:p>
        </p:txBody>
      </p:sp>
    </p:spTree>
    <p:extLst>
      <p:ext uri="{BB962C8B-B14F-4D97-AF65-F5344CB8AC3E}">
        <p14:creationId xmlns:p14="http://schemas.microsoft.com/office/powerpoint/2010/main" val="4280595539"/>
      </p:ext>
    </p:extLst>
  </p:cSld>
  <p:clrMapOvr>
    <a:masterClrMapping/>
  </p:clrMapOvr>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1920B83-E5C7-4748-945F-F9585594732C}" type="slidenum">
              <a:rPr lang="en-US" altLang="en-US"/>
              <a:pPr>
                <a:defRPr/>
              </a:pPr>
              <a:t>‹#›</a:t>
            </a:fld>
            <a:endParaRPr lang="en-US" altLang="en-US"/>
          </a:p>
        </p:txBody>
      </p:sp>
    </p:spTree>
    <p:extLst>
      <p:ext uri="{BB962C8B-B14F-4D97-AF65-F5344CB8AC3E}">
        <p14:creationId xmlns:p14="http://schemas.microsoft.com/office/powerpoint/2010/main" val="2174433047"/>
      </p:ext>
    </p:extLst>
  </p:cSld>
  <p:clrMapOvr>
    <a:masterClrMapping/>
  </p:clrMapOvr>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84C42A7-D582-E24E-B2AD-361121256527}" type="slidenum">
              <a:rPr lang="en-US" altLang="en-US"/>
              <a:pPr>
                <a:defRPr/>
              </a:pPr>
              <a:t>‹#›</a:t>
            </a:fld>
            <a:endParaRPr lang="en-US" altLang="en-US"/>
          </a:p>
        </p:txBody>
      </p:sp>
    </p:spTree>
    <p:extLst>
      <p:ext uri="{BB962C8B-B14F-4D97-AF65-F5344CB8AC3E}">
        <p14:creationId xmlns:p14="http://schemas.microsoft.com/office/powerpoint/2010/main" val="895594660"/>
      </p:ext>
    </p:extLst>
  </p:cSld>
  <p:clrMapOvr>
    <a:masterClrMapping/>
  </p:clrMapOvr>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45B44AF-607F-D14C-BF32-685CA37DFF41}" type="slidenum">
              <a:rPr lang="en-US" altLang="en-US"/>
              <a:pPr>
                <a:defRPr/>
              </a:pPr>
              <a:t>‹#›</a:t>
            </a:fld>
            <a:endParaRPr lang="en-US" altLang="en-US"/>
          </a:p>
        </p:txBody>
      </p:sp>
    </p:spTree>
    <p:extLst>
      <p:ext uri="{BB962C8B-B14F-4D97-AF65-F5344CB8AC3E}">
        <p14:creationId xmlns:p14="http://schemas.microsoft.com/office/powerpoint/2010/main" val="3598801899"/>
      </p:ext>
    </p:extLst>
  </p:cSld>
  <p:clrMapOvr>
    <a:masterClrMapping/>
  </p:clrMapOvr>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DCDFAA6-D8FF-694C-834A-ACCCD8522248}" type="slidenum">
              <a:rPr lang="en-US" altLang="en-US"/>
              <a:pPr>
                <a:defRPr/>
              </a:pPr>
              <a:t>‹#›</a:t>
            </a:fld>
            <a:endParaRPr lang="en-US" altLang="en-US"/>
          </a:p>
        </p:txBody>
      </p:sp>
    </p:spTree>
    <p:extLst>
      <p:ext uri="{BB962C8B-B14F-4D97-AF65-F5344CB8AC3E}">
        <p14:creationId xmlns:p14="http://schemas.microsoft.com/office/powerpoint/2010/main" val="1823007646"/>
      </p:ext>
    </p:extLst>
  </p:cSld>
  <p:clrMapOvr>
    <a:masterClrMapping/>
  </p:clrMapOvr>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D923AAA-1C55-7E45-B953-D9BFED328DD6}" type="slidenum">
              <a:rPr lang="en-US" altLang="en-US"/>
              <a:pPr>
                <a:defRPr/>
              </a:pPr>
              <a:t>‹#›</a:t>
            </a:fld>
            <a:endParaRPr lang="en-US" altLang="en-US"/>
          </a:p>
        </p:txBody>
      </p:sp>
    </p:spTree>
    <p:extLst>
      <p:ext uri="{BB962C8B-B14F-4D97-AF65-F5344CB8AC3E}">
        <p14:creationId xmlns:p14="http://schemas.microsoft.com/office/powerpoint/2010/main" val="269279157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pic>
        <p:nvPicPr>
          <p:cNvPr id="4" name="Picture 3"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936326866"/>
      </p:ext>
    </p:extLst>
  </p:cSld>
  <p:clrMapOvr>
    <a:masterClrMapping/>
  </p:clrMapOvr>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6" name="Date Placeholder 5"/>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6940971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1.xml><?xml version="1.0" encoding="utf-8"?>
<p:sldLayout xmlns:a="http://schemas.openxmlformats.org/drawingml/2006/main" xmlns:r="http://schemas.openxmlformats.org/officeDocument/2006/relationships" xmlns:p="http://schemas.openxmlformats.org/presentationml/2006/main" type="title" preserve="1">
  <p:cSld name="1_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1850198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vert="horz" lIns="91440" tIns="45720" rIns="91440" bIns="45720" rtlCol="0" anchor="ctr">
            <a:normAutofit/>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2"/>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3"/>
          </p:nvPr>
        </p:nvSpPr>
        <p:spPr/>
        <p:txBody>
          <a:bodyPr/>
          <a:lstStyle/>
          <a:p>
            <a:endParaRPr lang="en-US" dirty="0">
              <a:solidFill>
                <a:prstClr val="black">
                  <a:alpha val="75000"/>
                </a:prstClr>
              </a:solidFill>
              <a:latin typeface="Calibri"/>
            </a:endParaRPr>
          </a:p>
        </p:txBody>
      </p:sp>
      <p:sp>
        <p:nvSpPr>
          <p:cNvPr id="7" name="Slide Number Placeholder 6"/>
          <p:cNvSpPr>
            <a:spLocks noGrp="1"/>
          </p:cNvSpPr>
          <p:nvPr>
            <p:ph type="sldNum" sz="quarter" idx="14"/>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7485014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normAutofit/>
          </a:bodyPr>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chor="t">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alpha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1042533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2803178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1897954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0494547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7" name="Slide Number Placeholder 6"/>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2490706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8" name="Date Placeholder 7"/>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6683859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normAutofit/>
          </a:bodyPr>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anchor="t"/>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endParaRPr lang="en-US">
              <a:solidFill>
                <a:prstClr val="white">
                  <a:alpha val="75000"/>
                </a:prstClr>
              </a:solidFill>
              <a:latin typeface="Calibri"/>
            </a:endParaRPr>
          </a:p>
        </p:txBody>
      </p:sp>
      <p:sp>
        <p:nvSpPr>
          <p:cNvPr id="9" name="Footer Placeholder 8"/>
          <p:cNvSpPr>
            <a:spLocks noGrp="1"/>
          </p:cNvSpPr>
          <p:nvPr>
            <p:ph type="ftr" sz="quarter" idx="11"/>
          </p:nvPr>
        </p:nvSpPr>
        <p:spPr/>
        <p:txBody>
          <a:bodyPr/>
          <a:lstStyle/>
          <a:p>
            <a:endParaRPr lang="en-US" dirty="0">
              <a:solidFill>
                <a:prstClr val="white">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white"/>
                </a:solidFill>
                <a:latin typeface="Calibri"/>
              </a:rPr>
              <a:pPr/>
              <a:t>‹#›</a:t>
            </a:fld>
            <a:endParaRPr lang="en-US" dirty="0">
              <a:solidFill>
                <a:prstClr val="white"/>
              </a:solidFill>
              <a:latin typeface="Calibri"/>
            </a:endParaRPr>
          </a:p>
        </p:txBody>
      </p:sp>
    </p:spTree>
    <p:extLst>
      <p:ext uri="{BB962C8B-B14F-4D97-AF65-F5344CB8AC3E}">
        <p14:creationId xmlns:p14="http://schemas.microsoft.com/office/powerpoint/2010/main" val="354438086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519171892"/>
      </p:ext>
    </p:extLst>
  </p:cSld>
  <p:clrMapOvr>
    <a:masterClrMapping/>
  </p:clrMapOvr>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536627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866441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C668BF9C-93BB-B548-912F-BE2A1331A62B}" type="slidenum">
              <a:rPr lang="en-US" altLang="en-US"/>
              <a:pPr>
                <a:defRPr/>
              </a:pPr>
              <a:t>‹#›</a:t>
            </a:fld>
            <a:endParaRPr lang="en-US" altLang="en-US"/>
          </a:p>
        </p:txBody>
      </p:sp>
    </p:spTree>
    <p:extLst>
      <p:ext uri="{BB962C8B-B14F-4D97-AF65-F5344CB8AC3E}">
        <p14:creationId xmlns:p14="http://schemas.microsoft.com/office/powerpoint/2010/main" val="31592919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60F4C6C-A4AD-634C-B2AA-5823E85646AB}" type="slidenum">
              <a:rPr lang="en-US" altLang="en-US"/>
              <a:pPr>
                <a:defRPr/>
              </a:pPr>
              <a:t>‹#›</a:t>
            </a:fld>
            <a:endParaRPr lang="en-US" altLang="en-US"/>
          </a:p>
        </p:txBody>
      </p:sp>
    </p:spTree>
    <p:extLst>
      <p:ext uri="{BB962C8B-B14F-4D97-AF65-F5344CB8AC3E}">
        <p14:creationId xmlns:p14="http://schemas.microsoft.com/office/powerpoint/2010/main" val="20648790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E9D27D4-CF21-B743-868C-38D13B2F42B4}" type="slidenum">
              <a:rPr lang="en-US" altLang="en-US"/>
              <a:pPr>
                <a:defRPr/>
              </a:pPr>
              <a:t>‹#›</a:t>
            </a:fld>
            <a:endParaRPr lang="en-US" altLang="en-US"/>
          </a:p>
        </p:txBody>
      </p:sp>
    </p:spTree>
    <p:extLst>
      <p:ext uri="{BB962C8B-B14F-4D97-AF65-F5344CB8AC3E}">
        <p14:creationId xmlns:p14="http://schemas.microsoft.com/office/powerpoint/2010/main" val="2367538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8F35F6C-2FE9-E643-BA9E-744EBFA979FE}" type="slidenum">
              <a:rPr lang="en-US" altLang="en-US"/>
              <a:pPr>
                <a:defRPr/>
              </a:pPr>
              <a:t>‹#›</a:t>
            </a:fld>
            <a:endParaRPr lang="en-US" altLang="en-US"/>
          </a:p>
        </p:txBody>
      </p:sp>
    </p:spTree>
    <p:extLst>
      <p:ext uri="{BB962C8B-B14F-4D97-AF65-F5344CB8AC3E}">
        <p14:creationId xmlns:p14="http://schemas.microsoft.com/office/powerpoint/2010/main" val="33246108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36820D8-511C-334B-9255-32401B223793}" type="slidenum">
              <a:rPr lang="en-US" altLang="en-US"/>
              <a:pPr>
                <a:defRPr/>
              </a:pPr>
              <a:t>‹#›</a:t>
            </a:fld>
            <a:endParaRPr lang="en-US" altLang="en-US"/>
          </a:p>
        </p:txBody>
      </p:sp>
    </p:spTree>
    <p:extLst>
      <p:ext uri="{BB962C8B-B14F-4D97-AF65-F5344CB8AC3E}">
        <p14:creationId xmlns:p14="http://schemas.microsoft.com/office/powerpoint/2010/main" val="18274512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42E3693-D302-D64D-8335-04DBBDCAC3E8}" type="slidenum">
              <a:rPr lang="en-US" altLang="en-US"/>
              <a:pPr>
                <a:defRPr/>
              </a:pPr>
              <a:t>‹#›</a:t>
            </a:fld>
            <a:endParaRPr lang="en-US" altLang="en-US"/>
          </a:p>
        </p:txBody>
      </p:sp>
    </p:spTree>
    <p:extLst>
      <p:ext uri="{BB962C8B-B14F-4D97-AF65-F5344CB8AC3E}">
        <p14:creationId xmlns:p14="http://schemas.microsoft.com/office/powerpoint/2010/main" val="36584765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0C3B91E-9495-5D4C-A473-89DD744F318C}" type="slidenum">
              <a:rPr lang="en-US" altLang="en-US"/>
              <a:pPr>
                <a:defRPr/>
              </a:pPr>
              <a:t>‹#›</a:t>
            </a:fld>
            <a:endParaRPr lang="en-US" altLang="en-US"/>
          </a:p>
        </p:txBody>
      </p:sp>
    </p:spTree>
    <p:extLst>
      <p:ext uri="{BB962C8B-B14F-4D97-AF65-F5344CB8AC3E}">
        <p14:creationId xmlns:p14="http://schemas.microsoft.com/office/powerpoint/2010/main" val="17564904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317DB17-6DD3-1D47-9DC7-29C718BD885A}" type="slidenum">
              <a:rPr lang="en-US" altLang="en-US"/>
              <a:pPr>
                <a:defRPr/>
              </a:pPr>
              <a:t>‹#›</a:t>
            </a:fld>
            <a:endParaRPr lang="en-US" altLang="en-US"/>
          </a:p>
        </p:txBody>
      </p:sp>
    </p:spTree>
    <p:extLst>
      <p:ext uri="{BB962C8B-B14F-4D97-AF65-F5344CB8AC3E}">
        <p14:creationId xmlns:p14="http://schemas.microsoft.com/office/powerpoint/2010/main" val="33704642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02755826"/>
      </p:ext>
    </p:extLst>
  </p:cSld>
  <p:clrMapOvr>
    <a:masterClrMapping/>
  </p:clrMapOvr>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8B564A7-2749-BD47-ACBB-5E9A7893C5B7}" type="slidenum">
              <a:rPr lang="en-US" altLang="en-US"/>
              <a:pPr>
                <a:defRPr/>
              </a:pPr>
              <a:t>‹#›</a:t>
            </a:fld>
            <a:endParaRPr lang="en-US" altLang="en-US"/>
          </a:p>
        </p:txBody>
      </p:sp>
    </p:spTree>
    <p:extLst>
      <p:ext uri="{BB962C8B-B14F-4D97-AF65-F5344CB8AC3E}">
        <p14:creationId xmlns:p14="http://schemas.microsoft.com/office/powerpoint/2010/main" val="15538328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53FA10DE-9244-444C-BB66-013E28A2DDD9}" type="slidenum">
              <a:rPr lang="en-US" altLang="en-US"/>
              <a:pPr>
                <a:defRPr/>
              </a:pPr>
              <a:t>‹#›</a:t>
            </a:fld>
            <a:endParaRPr lang="en-US" altLang="en-US"/>
          </a:p>
        </p:txBody>
      </p:sp>
    </p:spTree>
    <p:extLst>
      <p:ext uri="{BB962C8B-B14F-4D97-AF65-F5344CB8AC3E}">
        <p14:creationId xmlns:p14="http://schemas.microsoft.com/office/powerpoint/2010/main" val="10646979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E2563C0-B5B3-BE4C-AFD7-D5025596D7E3}" type="slidenum">
              <a:rPr lang="en-US" altLang="en-US"/>
              <a:pPr>
                <a:defRPr/>
              </a:pPr>
              <a:t>‹#›</a:t>
            </a:fld>
            <a:endParaRPr lang="en-US" altLang="en-US"/>
          </a:p>
        </p:txBody>
      </p:sp>
    </p:spTree>
    <p:extLst>
      <p:ext uri="{BB962C8B-B14F-4D97-AF65-F5344CB8AC3E}">
        <p14:creationId xmlns:p14="http://schemas.microsoft.com/office/powerpoint/2010/main" val="39506075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5C66147B-D8F4-B34F-ACFC-F4150A9F5034}" type="slidenum">
              <a:rPr lang="en-US" altLang="en-US"/>
              <a:pPr>
                <a:defRPr/>
              </a:pPr>
              <a:t>‹#›</a:t>
            </a:fld>
            <a:endParaRPr lang="en-US" altLang="en-US"/>
          </a:p>
        </p:txBody>
      </p:sp>
    </p:spTree>
    <p:extLst>
      <p:ext uri="{BB962C8B-B14F-4D97-AF65-F5344CB8AC3E}">
        <p14:creationId xmlns:p14="http://schemas.microsoft.com/office/powerpoint/2010/main" val="28588217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B4B655F-9513-DB41-847A-CB5F5ABCD6B3}" type="slidenum">
              <a:rPr lang="en-US" altLang="en-US"/>
              <a:pPr>
                <a:defRPr/>
              </a:pPr>
              <a:t>‹#›</a:t>
            </a:fld>
            <a:endParaRPr lang="en-US" altLang="en-US"/>
          </a:p>
        </p:txBody>
      </p:sp>
    </p:spTree>
    <p:extLst>
      <p:ext uri="{BB962C8B-B14F-4D97-AF65-F5344CB8AC3E}">
        <p14:creationId xmlns:p14="http://schemas.microsoft.com/office/powerpoint/2010/main" val="12474162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F70262A-25C7-1D4F-BA49-9AAD51FA1D0E}" type="slidenum">
              <a:rPr lang="en-US" altLang="en-US"/>
              <a:pPr>
                <a:defRPr/>
              </a:pPr>
              <a:t>‹#›</a:t>
            </a:fld>
            <a:endParaRPr lang="en-US" altLang="en-US"/>
          </a:p>
        </p:txBody>
      </p:sp>
    </p:spTree>
    <p:extLst>
      <p:ext uri="{BB962C8B-B14F-4D97-AF65-F5344CB8AC3E}">
        <p14:creationId xmlns:p14="http://schemas.microsoft.com/office/powerpoint/2010/main" val="15245025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6AFF24C-C776-6444-B9B7-94F550F93C13}" type="slidenum">
              <a:rPr lang="en-US" altLang="en-US"/>
              <a:pPr>
                <a:defRPr/>
              </a:pPr>
              <a:t>‹#›</a:t>
            </a:fld>
            <a:endParaRPr lang="en-US" altLang="en-US"/>
          </a:p>
        </p:txBody>
      </p:sp>
    </p:spTree>
    <p:extLst>
      <p:ext uri="{BB962C8B-B14F-4D97-AF65-F5344CB8AC3E}">
        <p14:creationId xmlns:p14="http://schemas.microsoft.com/office/powerpoint/2010/main" val="1673744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3D46D27-56D0-344A-BE31-89C869EBEEAE}" type="slidenum">
              <a:rPr lang="en-US" altLang="en-US"/>
              <a:pPr>
                <a:defRPr/>
              </a:pPr>
              <a:t>‹#›</a:t>
            </a:fld>
            <a:endParaRPr lang="en-US" altLang="en-US"/>
          </a:p>
        </p:txBody>
      </p:sp>
    </p:spTree>
    <p:extLst>
      <p:ext uri="{BB962C8B-B14F-4D97-AF65-F5344CB8AC3E}">
        <p14:creationId xmlns:p14="http://schemas.microsoft.com/office/powerpoint/2010/main" val="40940905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925BFE8-1EE5-7749-87C6-59D761839782}" type="slidenum">
              <a:rPr lang="en-US" altLang="en-US"/>
              <a:pPr>
                <a:defRPr/>
              </a:pPr>
              <a:t>‹#›</a:t>
            </a:fld>
            <a:endParaRPr lang="en-US" altLang="en-US"/>
          </a:p>
        </p:txBody>
      </p:sp>
    </p:spTree>
    <p:extLst>
      <p:ext uri="{BB962C8B-B14F-4D97-AF65-F5344CB8AC3E}">
        <p14:creationId xmlns:p14="http://schemas.microsoft.com/office/powerpoint/2010/main" val="23750121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9151F3C-38B5-C447-BBE5-70E1ABFC6BB2}" type="slidenum">
              <a:rPr lang="en-US" altLang="en-US"/>
              <a:pPr>
                <a:defRPr/>
              </a:pPr>
              <a:t>‹#›</a:t>
            </a:fld>
            <a:endParaRPr lang="en-US" altLang="en-US"/>
          </a:p>
        </p:txBody>
      </p:sp>
    </p:spTree>
    <p:extLst>
      <p:ext uri="{BB962C8B-B14F-4D97-AF65-F5344CB8AC3E}">
        <p14:creationId xmlns:p14="http://schemas.microsoft.com/office/powerpoint/2010/main" val="29608593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65857697"/>
      </p:ext>
    </p:extLst>
  </p:cSld>
  <p:clrMapOvr>
    <a:masterClrMapping/>
  </p:clrMapOvr>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07B9740-5855-2A42-B252-D99EB4C57248}" type="slidenum">
              <a:rPr lang="en-US" altLang="en-US"/>
              <a:pPr>
                <a:defRPr/>
              </a:pPr>
              <a:t>‹#›</a:t>
            </a:fld>
            <a:endParaRPr lang="en-US" altLang="en-US"/>
          </a:p>
        </p:txBody>
      </p:sp>
    </p:spTree>
    <p:extLst>
      <p:ext uri="{BB962C8B-B14F-4D97-AF65-F5344CB8AC3E}">
        <p14:creationId xmlns:p14="http://schemas.microsoft.com/office/powerpoint/2010/main" val="19668169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DC5EF0D-3683-CA41-828D-672F2E3955A1}" type="slidenum">
              <a:rPr lang="en-US" altLang="en-US"/>
              <a:pPr>
                <a:defRPr/>
              </a:pPr>
              <a:t>‹#›</a:t>
            </a:fld>
            <a:endParaRPr lang="en-US" altLang="en-US"/>
          </a:p>
        </p:txBody>
      </p:sp>
    </p:spTree>
    <p:extLst>
      <p:ext uri="{BB962C8B-B14F-4D97-AF65-F5344CB8AC3E}">
        <p14:creationId xmlns:p14="http://schemas.microsoft.com/office/powerpoint/2010/main" val="21469159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D11A51B-8B96-BD4C-95B5-FCA03A36A313}" type="slidenum">
              <a:rPr lang="en-US" altLang="en-US"/>
              <a:pPr>
                <a:defRPr/>
              </a:pPr>
              <a:t>‹#›</a:t>
            </a:fld>
            <a:endParaRPr lang="en-US" altLang="en-US"/>
          </a:p>
        </p:txBody>
      </p:sp>
    </p:spTree>
    <p:extLst>
      <p:ext uri="{BB962C8B-B14F-4D97-AF65-F5344CB8AC3E}">
        <p14:creationId xmlns:p14="http://schemas.microsoft.com/office/powerpoint/2010/main" val="22723253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89F2BAA-D8FE-2C4D-A9A5-9491AFC1AF7D}" type="slidenum">
              <a:rPr lang="en-US" altLang="en-US"/>
              <a:pPr>
                <a:defRPr/>
              </a:pPr>
              <a:t>‹#›</a:t>
            </a:fld>
            <a:endParaRPr lang="en-US" altLang="en-US"/>
          </a:p>
        </p:txBody>
      </p:sp>
    </p:spTree>
    <p:extLst>
      <p:ext uri="{BB962C8B-B14F-4D97-AF65-F5344CB8AC3E}">
        <p14:creationId xmlns:p14="http://schemas.microsoft.com/office/powerpoint/2010/main" val="21399147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73851008"/>
      </p:ext>
    </p:extLst>
  </p:cSld>
  <p:clrMapOvr>
    <a:masterClrMapping/>
  </p:clrMapOvr>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94742916"/>
      </p:ext>
    </p:extLst>
  </p:cSld>
  <p:clrMapOvr>
    <a:masterClrMapping/>
  </p:clrMapOvr>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6561647"/>
      </p:ext>
    </p:extLst>
  </p:cSld>
  <p:clrMapOvr>
    <a:masterClrMapping/>
  </p:clrMapOvr>
  <p:transition/>
</p:sldLayout>
</file>

<file path=ppt/slideLayouts/slideLayout3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6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6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8418393"/>
      </p:ext>
    </p:extLst>
  </p:cSld>
  <p:clrMapOvr>
    <a:masterClrMapping/>
  </p:clrMapOvr>
  <p:transition/>
</p:sldLayout>
</file>

<file path=ppt/slideLayouts/slideLayout37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3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3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7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prstClr val="black"/>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prstClr val="black"/>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040316079"/>
      </p:ext>
    </p:extLst>
  </p:cSld>
  <p:clrMapOvr>
    <a:masterClrMapping/>
  </p:clrMapOvr>
  <p:transition/>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95505513"/>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90556249"/>
      </p:ext>
    </p:extLst>
  </p:cSld>
  <p:clrMapOvr>
    <a:masterClrMapping/>
  </p:clrMapOvr>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050049071"/>
      </p:ext>
    </p:extLst>
  </p:cSld>
  <p:clrMapOvr>
    <a:masterClrMapping/>
  </p:clrMapOvr>
  <p:transition/>
</p:sldLayout>
</file>

<file path=ppt/slideLayouts/slideLayout3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09667803"/>
      </p:ext>
    </p:extLst>
  </p:cSld>
  <p:clrMapOvr>
    <a:masterClrMapping/>
  </p:clrMapOvr>
  <p:transition/>
</p:sldLayout>
</file>

<file path=ppt/slideLayouts/slideLayout3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850335604"/>
      </p:ext>
    </p:extLst>
  </p:cSld>
  <p:clrMapOvr>
    <a:masterClrMapping/>
  </p:clrMapOvr>
  <p:transition/>
</p:sldLayout>
</file>

<file path=ppt/slideLayouts/slideLayout3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086861317"/>
      </p:ext>
    </p:extLst>
  </p:cSld>
  <p:clrMapOvr>
    <a:masterClrMapping/>
  </p:clrMapOvr>
  <p:transition/>
</p:sldLayout>
</file>

<file path=ppt/slideLayouts/slideLayout3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065847800"/>
      </p:ext>
    </p:extLst>
  </p:cSld>
  <p:clrMapOvr>
    <a:masterClrMapping/>
  </p:clrMapOvr>
  <p:transition/>
</p:sldLayout>
</file>

<file path=ppt/slideLayouts/slideLayout3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581083894"/>
      </p:ext>
    </p:extLst>
  </p:cSld>
  <p:clrMapOvr>
    <a:masterClrMapping/>
  </p:clrMapOvr>
  <p:transition/>
</p:sldLayout>
</file>

<file path=ppt/slideLayouts/slideLayout3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037543223"/>
      </p:ext>
    </p:extLst>
  </p:cSld>
  <p:clrMapOvr>
    <a:masterClrMapping/>
  </p:clrMapOvr>
  <p:transition/>
</p:sldLayout>
</file>

<file path=ppt/slideLayouts/slideLayout3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544814988"/>
      </p:ext>
    </p:extLst>
  </p:cSld>
  <p:clrMapOvr>
    <a:masterClrMapping/>
  </p:clrMapOvr>
  <p:transition/>
</p:sldLayout>
</file>

<file path=ppt/slideLayouts/slideLayout3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272918736"/>
      </p:ext>
    </p:extLst>
  </p:cSld>
  <p:clrMapOvr>
    <a:masterClrMapping/>
  </p:clrMapOvr>
  <p:transition/>
</p:sldLayout>
</file>

<file path=ppt/slideLayouts/slideLayout38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4252831330"/>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4934606"/>
      </p:ext>
    </p:extLst>
  </p:cSld>
  <p:clrMapOvr>
    <a:masterClrMapping/>
  </p:clrMapOvr>
  <p:transition/>
</p:sldLayout>
</file>

<file path=ppt/slideLayouts/slideLayout3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2638844089"/>
      </p:ext>
    </p:extLst>
  </p:cSld>
  <p:clrMapOvr>
    <a:masterClrMapping/>
  </p:clrMapOvr>
  <p:transition/>
</p:sldLayout>
</file>

<file path=ppt/slideLayouts/slideLayout3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4281490560"/>
      </p:ext>
    </p:extLst>
  </p:cSld>
  <p:clrMapOvr>
    <a:masterClrMapping/>
  </p:clrMapOvr>
  <p:transition/>
</p:sldLayout>
</file>

<file path=ppt/slideLayouts/slideLayout3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733195777"/>
      </p:ext>
    </p:extLst>
  </p:cSld>
  <p:clrMapOvr>
    <a:masterClrMapping/>
  </p:clrMapOvr>
  <p:transition/>
</p:sldLayout>
</file>

<file path=ppt/slideLayouts/slideLayout3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2760736871"/>
      </p:ext>
    </p:extLst>
  </p:cSld>
  <p:clrMapOvr>
    <a:masterClrMapping/>
  </p:clrMapOvr>
  <p:transition/>
</p:sldLayout>
</file>

<file path=ppt/slideLayouts/slideLayout3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397649569"/>
      </p:ext>
    </p:extLst>
  </p:cSld>
  <p:clrMapOvr>
    <a:masterClrMapping/>
  </p:clrMapOvr>
  <p:transition/>
</p:sldLayout>
</file>

<file path=ppt/slideLayouts/slideLayout3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931982028"/>
      </p:ext>
    </p:extLst>
  </p:cSld>
  <p:clrMapOvr>
    <a:masterClrMapping/>
  </p:clrMapOvr>
  <p:transition/>
</p:sldLayout>
</file>

<file path=ppt/slideLayouts/slideLayout3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2656937798"/>
      </p:ext>
    </p:extLst>
  </p:cSld>
  <p:clrMapOvr>
    <a:masterClrMapping/>
  </p:clrMapOvr>
  <p:transition/>
</p:sldLayout>
</file>

<file path=ppt/slideLayouts/slideLayout3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3704035137"/>
      </p:ext>
    </p:extLst>
  </p:cSld>
  <p:clrMapOvr>
    <a:masterClrMapping/>
  </p:clrMapOvr>
  <p:transition/>
</p:sldLayout>
</file>

<file path=ppt/slideLayouts/slideLayout3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2237166669"/>
      </p:ext>
    </p:extLst>
  </p:cSld>
  <p:clrMapOvr>
    <a:masterClrMapping/>
  </p:clrMapOvr>
  <p:transition/>
</p:sldLayout>
</file>

<file path=ppt/slideLayouts/slideLayout3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89293249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67983501"/>
      </p:ext>
    </p:extLst>
  </p:cSld>
  <p:clrMapOvr>
    <a:masterClrMapping/>
  </p:clrMapOvr>
  <p:transition/>
</p:sldLayout>
</file>

<file path=ppt/slideLayouts/slideLayout400.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p>
        </p:txBody>
      </p:sp>
      <p:sp>
        <p:nvSpPr>
          <p:cNvPr id="9" name="Rectangle 6"/>
          <p:cNvSpPr>
            <a:spLocks noGrp="1" noChangeArrowheads="1"/>
          </p:cNvSpPr>
          <p:nvPr>
            <p:ph type="sldNum" sz="quarter" idx="12"/>
          </p:nvPr>
        </p:nvSpPr>
        <p:spPr/>
        <p:txBody>
          <a:bodyPr/>
          <a:lstStyle>
            <a:lvl1pPr>
              <a:defRPr sz="900"/>
            </a:lvl1pPr>
          </a:lstStyle>
          <a:p>
            <a:fld id="{4CAE9295-42F8-0747-9AE1-33958E89C374}" type="slidenum">
              <a:rPr lang="en-US" smtClean="0"/>
              <a:t>‹#›</a:t>
            </a:fld>
            <a:endParaRPr lang="en-US"/>
          </a:p>
        </p:txBody>
      </p:sp>
    </p:spTree>
    <p:extLst>
      <p:ext uri="{BB962C8B-B14F-4D97-AF65-F5344CB8AC3E}">
        <p14:creationId xmlns:p14="http://schemas.microsoft.com/office/powerpoint/2010/main" val="132041881"/>
      </p:ext>
    </p:extLst>
  </p:cSld>
  <p:clrMapOvr>
    <a:masterClrMapping/>
  </p:clrMapOvr>
  <p:transition/>
</p:sldLayout>
</file>

<file path=ppt/slideLayouts/slideLayout401.xml><?xml version="1.0" encoding="utf-8"?>
<p:sldLayout xmlns:a="http://schemas.openxmlformats.org/drawingml/2006/main" xmlns:r="http://schemas.openxmlformats.org/officeDocument/2006/relationships" xmlns:p="http://schemas.openxmlformats.org/presentationml/2006/main" showMasterSp="0" type="obj" preserve="1">
  <p:cSld name="標題及物件">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pic>
        <p:nvPicPr>
          <p:cNvPr id="7" name="Picture 6"/>
          <p:cNvPicPr>
            <a:picLocks noChangeAspect="1"/>
          </p:cNvPicPr>
          <p:nvPr userDrawn="1"/>
        </p:nvPicPr>
        <p:blipFill>
          <a:blip r:embed="rId2"/>
          <a:stretch>
            <a:fillRect/>
          </a:stretch>
        </p:blipFill>
        <p:spPr>
          <a:xfrm>
            <a:off x="157619" y="6491171"/>
            <a:ext cx="1090808" cy="245591"/>
          </a:xfrm>
          <a:prstGeom prst="rect">
            <a:avLst/>
          </a:prstGeom>
        </p:spPr>
      </p:pic>
    </p:spTree>
    <p:extLst>
      <p:ext uri="{BB962C8B-B14F-4D97-AF65-F5344CB8AC3E}">
        <p14:creationId xmlns:p14="http://schemas.microsoft.com/office/powerpoint/2010/main" val="2960882561"/>
      </p:ext>
    </p:extLst>
  </p:cSld>
  <p:clrMapOvr>
    <a:overrideClrMapping bg1="lt1" tx1="dk1" bg2="lt2" tx2="dk2" accent1="accent1" accent2="accent2" accent3="accent3" accent4="accent4" accent5="accent5" accent6="accent6" hlink="hlink" folHlink="folHlink"/>
  </p:clrMapOvr>
  <p:transition/>
</p:sldLayout>
</file>

<file path=ppt/slideLayouts/slideLayout40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2106891645"/>
      </p:ext>
    </p:extLst>
  </p:cSld>
  <p:clrMapOvr>
    <a:masterClrMapping/>
  </p:clrMapOvr>
  <p:transition/>
</p:sldLayout>
</file>

<file path=ppt/slideLayouts/slideLayout40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36624590"/>
      </p:ext>
    </p:extLst>
  </p:cSld>
  <p:clrMapOvr>
    <a:masterClrMapping/>
  </p:clrMapOvr>
  <p:transition/>
</p:sldLayout>
</file>

<file path=ppt/slideLayouts/slideLayout40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3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3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p>
        </p:txBody>
      </p:sp>
      <p:sp>
        <p:nvSpPr>
          <p:cNvPr id="8"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55453510"/>
      </p:ext>
    </p:extLst>
  </p:cSld>
  <p:clrMapOvr>
    <a:masterClrMapping/>
  </p:clrMapOvr>
  <p:transition/>
</p:sldLayout>
</file>

<file path=ppt/slideLayouts/slideLayout40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p>
        </p:txBody>
      </p:sp>
      <p:sp>
        <p:nvSpPr>
          <p:cNvPr id="4"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3460602706"/>
      </p:ext>
    </p:extLst>
  </p:cSld>
  <p:clrMapOvr>
    <a:masterClrMapping/>
  </p:clrMapOvr>
  <p:transition/>
</p:sldLayout>
</file>

<file path=ppt/slideLayouts/slideLayout4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p>
        </p:txBody>
      </p:sp>
      <p:sp>
        <p:nvSpPr>
          <p:cNvPr id="3"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4115285652"/>
      </p:ext>
    </p:extLst>
  </p:cSld>
  <p:clrMapOvr>
    <a:masterClrMapping/>
  </p:clrMapOvr>
  <p:transition/>
</p:sldLayout>
</file>

<file path=ppt/slideLayouts/slideLayout40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7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2732395157"/>
      </p:ext>
    </p:extLst>
  </p:cSld>
  <p:clrMapOvr>
    <a:masterClrMapping/>
  </p:clrMapOvr>
  <p:transition/>
</p:sldLayout>
</file>

<file path=ppt/slideLayouts/slideLayout40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392338345"/>
      </p:ext>
    </p:extLst>
  </p:cSld>
  <p:clrMapOvr>
    <a:masterClrMapping/>
  </p:clrMapOvr>
  <p:transition/>
</p:sldLayout>
</file>

<file path=ppt/slideLayouts/slideLayout40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339937160"/>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9333776"/>
      </p:ext>
    </p:extLst>
  </p:cSld>
  <p:clrMapOvr>
    <a:masterClrMapping/>
  </p:clrMapOvr>
  <p:transition/>
</p:sldLayout>
</file>

<file path=ppt/slideLayouts/slideLayout41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3468775401"/>
      </p:ext>
    </p:extLst>
  </p:cSld>
  <p:clrMapOvr>
    <a:masterClrMapping/>
  </p:clrMapOvr>
  <p:transition/>
</p:sldLayout>
</file>

<file path=ppt/slideLayouts/slideLayout41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74"/>
            <a:ext cx="7772400" cy="1470025"/>
          </a:xfrm>
        </p:spPr>
        <p:txBody>
          <a:bodyPr/>
          <a:lstStyle>
            <a:lvl1pPr>
              <a:defRPr>
                <a:solidFill>
                  <a:srgbClr val="006633"/>
                </a:solidFill>
              </a:defRPr>
            </a:lvl1pPr>
          </a:lstStyle>
          <a:p>
            <a:r>
              <a:rPr lang="tr-TR" altLang="zh-TW"/>
              <a:t>Click to edit Master title style</a:t>
            </a:r>
            <a:endParaRPr lang="en-US" dirty="0"/>
          </a:p>
        </p:txBody>
      </p:sp>
      <p:sp>
        <p:nvSpPr>
          <p:cNvPr id="3" name="Subtitle 2"/>
          <p:cNvSpPr>
            <a:spLocks noGrp="1"/>
          </p:cNvSpPr>
          <p:nvPr>
            <p:ph type="subTitle" idx="1"/>
          </p:nvPr>
        </p:nvSpPr>
        <p:spPr>
          <a:xfrm>
            <a:off x="1371600" y="3733800"/>
            <a:ext cx="6400800" cy="1752600"/>
          </a:xfrm>
        </p:spPr>
        <p:txBody>
          <a:bodyPr/>
          <a:lstStyle>
            <a:lvl1pPr marL="0" indent="0" algn="ctr">
              <a:buNone/>
              <a:defRPr b="0">
                <a:solidFill>
                  <a:schemeClr val="tx1"/>
                </a:solidFill>
              </a:defRPr>
            </a:lvl1pPr>
            <a:lvl2pPr marL="457130" indent="0" algn="ctr">
              <a:buNone/>
              <a:defRPr>
                <a:solidFill>
                  <a:schemeClr val="tx1">
                    <a:tint val="75000"/>
                  </a:schemeClr>
                </a:solidFill>
              </a:defRPr>
            </a:lvl2pPr>
            <a:lvl3pPr marL="914259" indent="0" algn="ctr">
              <a:buNone/>
              <a:defRPr>
                <a:solidFill>
                  <a:schemeClr val="tx1">
                    <a:tint val="75000"/>
                  </a:schemeClr>
                </a:solidFill>
              </a:defRPr>
            </a:lvl3pPr>
            <a:lvl4pPr marL="1371390" indent="0" algn="ctr">
              <a:buNone/>
              <a:defRPr>
                <a:solidFill>
                  <a:schemeClr val="tx1">
                    <a:tint val="75000"/>
                  </a:schemeClr>
                </a:solidFill>
              </a:defRPr>
            </a:lvl4pPr>
            <a:lvl5pPr marL="1828519" indent="0" algn="ctr">
              <a:buNone/>
              <a:defRPr>
                <a:solidFill>
                  <a:schemeClr val="tx1">
                    <a:tint val="75000"/>
                  </a:schemeClr>
                </a:solidFill>
              </a:defRPr>
            </a:lvl5pPr>
            <a:lvl6pPr marL="2285649" indent="0" algn="ctr">
              <a:buNone/>
              <a:defRPr>
                <a:solidFill>
                  <a:schemeClr val="tx1">
                    <a:tint val="75000"/>
                  </a:schemeClr>
                </a:solidFill>
              </a:defRPr>
            </a:lvl6pPr>
            <a:lvl7pPr marL="2742780" indent="0" algn="ctr">
              <a:buNone/>
              <a:defRPr>
                <a:solidFill>
                  <a:schemeClr val="tx1">
                    <a:tint val="75000"/>
                  </a:schemeClr>
                </a:solidFill>
              </a:defRPr>
            </a:lvl7pPr>
            <a:lvl8pPr marL="3199908" indent="0" algn="ctr">
              <a:buNone/>
              <a:defRPr>
                <a:solidFill>
                  <a:schemeClr val="tx1">
                    <a:tint val="75000"/>
                  </a:schemeClr>
                </a:solidFill>
              </a:defRPr>
            </a:lvl8pPr>
            <a:lvl9pPr marL="3657039" indent="0" algn="ctr">
              <a:buNone/>
              <a:defRPr>
                <a:solidFill>
                  <a:schemeClr val="tx1">
                    <a:tint val="75000"/>
                  </a:schemeClr>
                </a:solidFill>
              </a:defRPr>
            </a:lvl9pPr>
          </a:lstStyle>
          <a:p>
            <a:r>
              <a:rPr lang="tr-TR" altLang="zh-TW"/>
              <a:t>Click to edit Master subtitle style</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reeform 10"/>
          <p:cNvSpPr>
            <a:spLocks noChangeArrowheads="1"/>
          </p:cNvSpPr>
          <p:nvPr userDrawn="1"/>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rgbClr val="CC9900"/>
            </a:solidFill>
            <a:prstDash val="solid"/>
            <a:miter lim="800000"/>
            <a:headEnd/>
            <a:tailEnd/>
          </a:ln>
        </p:spPr>
        <p:txBody>
          <a:bodyPr lIns="91425" tIns="45713" rIns="91425" bIns="45713"/>
          <a:lstStyle/>
          <a:p>
            <a:pPr defTabSz="914259">
              <a:defRPr/>
            </a:pPr>
            <a:endParaRPr lang="en-US" sz="1800" kern="0">
              <a:solidFill>
                <a:sysClr val="windowText" lastClr="000000"/>
              </a:solidFill>
              <a:latin typeface="Calibri"/>
            </a:endParaRPr>
          </a:p>
        </p:txBody>
      </p:sp>
      <p:sp>
        <p:nvSpPr>
          <p:cNvPr id="12" name="Line 8"/>
          <p:cNvSpPr>
            <a:spLocks noChangeShapeType="1"/>
          </p:cNvSpPr>
          <p:nvPr userDrawn="1"/>
        </p:nvSpPr>
        <p:spPr bwMode="auto">
          <a:xfrm>
            <a:off x="457200" y="3371850"/>
            <a:ext cx="8229600" cy="0"/>
          </a:xfrm>
          <a:prstGeom prst="line">
            <a:avLst/>
          </a:prstGeom>
          <a:noFill/>
          <a:ln w="19050">
            <a:solidFill>
              <a:srgbClr val="CC9900"/>
            </a:solidFill>
            <a:round/>
            <a:headEnd/>
            <a:tailEnd/>
          </a:ln>
          <a:effectLst/>
        </p:spPr>
        <p:txBody>
          <a:bodyPr lIns="91425" tIns="45713" rIns="91425" bIns="45713"/>
          <a:lstStyle/>
          <a:p>
            <a:pPr defTabSz="914259">
              <a:defRPr/>
            </a:pPr>
            <a:endParaRPr lang="en-US" sz="1800" kern="0">
              <a:solidFill>
                <a:sysClr val="windowText" lastClr="000000"/>
              </a:solidFill>
              <a:latin typeface="Calibri"/>
            </a:endParaRPr>
          </a:p>
        </p:txBody>
      </p:sp>
    </p:spTree>
    <p:extLst>
      <p:ext uri="{BB962C8B-B14F-4D97-AF65-F5344CB8AC3E}">
        <p14:creationId xmlns:p14="http://schemas.microsoft.com/office/powerpoint/2010/main" val="1637497966"/>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solidFill>
                  <a:srgbClr val="006633"/>
                </a:solidFill>
              </a:defRPr>
            </a:lvl1pPr>
          </a:lstStyle>
          <a:p>
            <a:r>
              <a:rPr lang="tr-TR" altLang="zh-TW"/>
              <a:t>Click to edit Master title style</a:t>
            </a:r>
            <a:endParaRPr lang="en-US" dirty="0"/>
          </a:p>
        </p:txBody>
      </p:sp>
      <p:sp>
        <p:nvSpPr>
          <p:cNvPr id="3" name="Content Placeholder 2"/>
          <p:cNvSpPr>
            <a:spLocks noGrp="1"/>
          </p:cNvSpPr>
          <p:nvPr>
            <p:ph idx="1"/>
          </p:nvPr>
        </p:nvSpPr>
        <p:spPr>
          <a:xfrm>
            <a:off x="457200" y="1295400"/>
            <a:ext cx="8229600" cy="5029200"/>
          </a:xfrm>
        </p:spPr>
        <p:txBody>
          <a:body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a:xfrm>
            <a:off x="6705601" y="6416752"/>
            <a:ext cx="2133600" cy="365125"/>
          </a:xfrm>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cxnSp>
        <p:nvCxnSpPr>
          <p:cNvPr id="7" name="Straight Connector 6"/>
          <p:cNvCxnSpPr/>
          <p:nvPr userDrawn="1"/>
        </p:nvCxnSpPr>
        <p:spPr>
          <a:xfrm>
            <a:off x="457200" y="1065212"/>
            <a:ext cx="8229600" cy="1588"/>
          </a:xfrm>
          <a:prstGeom prst="line">
            <a:avLst/>
          </a:prstGeom>
          <a:ln w="28575">
            <a:solidFill>
              <a:srgbClr val="CC99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6022139"/>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77"/>
            <a:ext cx="7772400" cy="1362075"/>
          </a:xfrm>
        </p:spPr>
        <p:txBody>
          <a:bodyPr anchor="t"/>
          <a:lstStyle>
            <a:lvl1pPr algn="l">
              <a:defRPr sz="4000" b="1" cap="all"/>
            </a:lvl1pPr>
          </a:lstStyle>
          <a:p>
            <a:r>
              <a:rPr lang="tr-TR" altLang="zh-TW"/>
              <a:t>Click to edit Master title style</a:t>
            </a:r>
            <a:endParaRPr lang="en-US"/>
          </a:p>
        </p:txBody>
      </p:sp>
      <p:sp>
        <p:nvSpPr>
          <p:cNvPr id="3" name="Text Placeholder 2"/>
          <p:cNvSpPr>
            <a:spLocks noGrp="1"/>
          </p:cNvSpPr>
          <p:nvPr>
            <p:ph type="body" idx="1"/>
          </p:nvPr>
        </p:nvSpPr>
        <p:spPr>
          <a:xfrm>
            <a:off x="722313" y="2906722"/>
            <a:ext cx="7772400" cy="1500187"/>
          </a:xfrm>
        </p:spPr>
        <p:txBody>
          <a:bodyPr anchor="b"/>
          <a:lstStyle>
            <a:lvl1pPr marL="0" indent="0">
              <a:buNone/>
              <a:defRPr sz="2000">
                <a:solidFill>
                  <a:schemeClr val="tx1">
                    <a:tint val="75000"/>
                  </a:schemeClr>
                </a:solidFill>
              </a:defRPr>
            </a:lvl1pPr>
            <a:lvl2pPr marL="457130" indent="0">
              <a:buNone/>
              <a:defRPr sz="1800">
                <a:solidFill>
                  <a:schemeClr val="tx1">
                    <a:tint val="75000"/>
                  </a:schemeClr>
                </a:solidFill>
              </a:defRPr>
            </a:lvl2pPr>
            <a:lvl3pPr marL="914259" indent="0">
              <a:buNone/>
              <a:defRPr sz="1600">
                <a:solidFill>
                  <a:schemeClr val="tx1">
                    <a:tint val="75000"/>
                  </a:schemeClr>
                </a:solidFill>
              </a:defRPr>
            </a:lvl3pPr>
            <a:lvl4pPr marL="1371390" indent="0">
              <a:buNone/>
              <a:defRPr sz="1400">
                <a:solidFill>
                  <a:schemeClr val="tx1">
                    <a:tint val="75000"/>
                  </a:schemeClr>
                </a:solidFill>
              </a:defRPr>
            </a:lvl4pPr>
            <a:lvl5pPr marL="1828519" indent="0">
              <a:buNone/>
              <a:defRPr sz="1400">
                <a:solidFill>
                  <a:schemeClr val="tx1">
                    <a:tint val="75000"/>
                  </a:schemeClr>
                </a:solidFill>
              </a:defRPr>
            </a:lvl5pPr>
            <a:lvl6pPr marL="2285649" indent="0">
              <a:buNone/>
              <a:defRPr sz="1400">
                <a:solidFill>
                  <a:schemeClr val="tx1">
                    <a:tint val="75000"/>
                  </a:schemeClr>
                </a:solidFill>
              </a:defRPr>
            </a:lvl6pPr>
            <a:lvl7pPr marL="2742780" indent="0">
              <a:buNone/>
              <a:defRPr sz="1400">
                <a:solidFill>
                  <a:schemeClr val="tx1">
                    <a:tint val="75000"/>
                  </a:schemeClr>
                </a:solidFill>
              </a:defRPr>
            </a:lvl7pPr>
            <a:lvl8pPr marL="3199908" indent="0">
              <a:buNone/>
              <a:defRPr sz="1400">
                <a:solidFill>
                  <a:schemeClr val="tx1">
                    <a:tint val="75000"/>
                  </a:schemeClr>
                </a:solidFill>
              </a:defRPr>
            </a:lvl8pPr>
            <a:lvl9pPr marL="3657039" indent="0">
              <a:buNone/>
              <a:defRPr sz="1400">
                <a:solidFill>
                  <a:schemeClr val="tx1">
                    <a:tint val="75000"/>
                  </a:schemeClr>
                </a:solidFill>
              </a:defRPr>
            </a:lvl9pPr>
          </a:lstStyle>
          <a:p>
            <a:pPr lvl="0"/>
            <a:r>
              <a:rPr lang="tr-TR" altLang="zh-TW"/>
              <a:t>Click to edit Master text styles</a:t>
            </a:r>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105750641"/>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ltLang="zh-TW"/>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5" name="Date Placeholder 4"/>
          <p:cNvSpPr>
            <a:spLocks noGrp="1"/>
          </p:cNvSpPr>
          <p:nvPr>
            <p:ph type="dt" sz="half" idx="10"/>
          </p:nvPr>
        </p:nvSpPr>
        <p:spPr/>
        <p:txBody>
          <a:bodyPr/>
          <a:lstStyle/>
          <a:p>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998734834"/>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tr-TR"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5" name="Text Placeholder 4"/>
          <p:cNvSpPr>
            <a:spLocks noGrp="1"/>
          </p:cNvSpPr>
          <p:nvPr>
            <p:ph type="body" sz="quarter" idx="3"/>
          </p:nvPr>
        </p:nvSpPr>
        <p:spPr>
          <a:xfrm>
            <a:off x="4645063"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tr-TR" altLang="zh-TW"/>
              <a:t>Click to edit Master text styles</a:t>
            </a:r>
          </a:p>
        </p:txBody>
      </p:sp>
      <p:sp>
        <p:nvSpPr>
          <p:cNvPr id="6" name="Content Placeholder 5"/>
          <p:cNvSpPr>
            <a:spLocks noGrp="1"/>
          </p:cNvSpPr>
          <p:nvPr>
            <p:ph sz="quarter" idx="4"/>
          </p:nvPr>
        </p:nvSpPr>
        <p:spPr>
          <a:xfrm>
            <a:off x="464506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7" name="Date Placeholder 6"/>
          <p:cNvSpPr>
            <a:spLocks noGrp="1"/>
          </p:cNvSpPr>
          <p:nvPr>
            <p:ph type="dt" sz="half" idx="10"/>
          </p:nvPr>
        </p:nvSpPr>
        <p:spPr/>
        <p:txBody>
          <a:bodyPr/>
          <a:lstStyle/>
          <a:p>
            <a:endParaRPr lang="en-US" dirty="0">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656128069"/>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ltLang="zh-TW"/>
              <a:t>Click to edit Master title style</a:t>
            </a:r>
            <a:endParaRPr lang="en-US"/>
          </a:p>
        </p:txBody>
      </p:sp>
      <p:sp>
        <p:nvSpPr>
          <p:cNvPr id="3" name="Date Placeholder 2"/>
          <p:cNvSpPr>
            <a:spLocks noGrp="1"/>
          </p:cNvSpPr>
          <p:nvPr>
            <p:ph type="dt" sz="half" idx="10"/>
          </p:nvPr>
        </p:nvSpPr>
        <p:spPr/>
        <p:txBody>
          <a:bodyPr/>
          <a:lstStyle/>
          <a:p>
            <a:endParaRPr lang="en-US" dirty="0">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717158757"/>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707887088"/>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tr-TR" altLang="zh-TW"/>
              <a:t>Click to edit Master title style</a:t>
            </a:r>
            <a:endParaRPr lang="en-US"/>
          </a:p>
        </p:txBody>
      </p:sp>
      <p:sp>
        <p:nvSpPr>
          <p:cNvPr id="3" name="Content Placeholder 2"/>
          <p:cNvSpPr>
            <a:spLocks noGrp="1"/>
          </p:cNvSpPr>
          <p:nvPr>
            <p:ph idx="1"/>
          </p:nvPr>
        </p:nvSpPr>
        <p:spPr>
          <a:xfrm>
            <a:off x="3575050" y="273127"/>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tr-TR" altLang="zh-TW"/>
              <a:t>Click to edit Master text styles</a:t>
            </a:r>
          </a:p>
        </p:txBody>
      </p:sp>
      <p:sp>
        <p:nvSpPr>
          <p:cNvPr id="5" name="Date Placeholder 4"/>
          <p:cNvSpPr>
            <a:spLocks noGrp="1"/>
          </p:cNvSpPr>
          <p:nvPr>
            <p:ph type="dt" sz="half" idx="10"/>
          </p:nvPr>
        </p:nvSpPr>
        <p:spPr/>
        <p:txBody>
          <a:bodyPr/>
          <a:lstStyle/>
          <a:p>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4262975933"/>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tr-TR"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r>
              <a:rPr lang="tr-TR" altLang="zh-TW"/>
              <a:t>Drag picture to placeholder or click icon to add</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tr-TR" altLang="zh-TW"/>
              <a:t>Click to edit Master text styles</a:t>
            </a:r>
          </a:p>
        </p:txBody>
      </p:sp>
      <p:sp>
        <p:nvSpPr>
          <p:cNvPr id="5" name="Date Placeholder 4"/>
          <p:cNvSpPr>
            <a:spLocks noGrp="1"/>
          </p:cNvSpPr>
          <p:nvPr>
            <p:ph type="dt" sz="half" idx="10"/>
          </p:nvPr>
        </p:nvSpPr>
        <p:spPr/>
        <p:txBody>
          <a:bodyPr/>
          <a:lstStyle/>
          <a:p>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25362982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42799048"/>
      </p:ext>
    </p:extLst>
  </p:cSld>
  <p:clrMapOvr>
    <a:masterClrMapping/>
  </p:clrMapOvr>
  <p:transition/>
</p:sldLayout>
</file>

<file path=ppt/slideLayouts/slideLayout42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00831019"/>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15"/>
            <a:ext cx="2057400" cy="5851525"/>
          </a:xfrm>
        </p:spPr>
        <p:txBody>
          <a:bodyPr vert="eaVert"/>
          <a:lstStyle/>
          <a:p>
            <a:r>
              <a:rPr lang="tr-TR" altLang="zh-TW"/>
              <a:t>Click to edit Master title style</a:t>
            </a:r>
            <a:endParaRPr lang="en-US"/>
          </a:p>
        </p:txBody>
      </p:sp>
      <p:sp>
        <p:nvSpPr>
          <p:cNvPr id="3" name="Vertical Text Placeholder 2"/>
          <p:cNvSpPr>
            <a:spLocks noGrp="1"/>
          </p:cNvSpPr>
          <p:nvPr>
            <p:ph type="body" orient="vert" idx="1"/>
          </p:nvPr>
        </p:nvSpPr>
        <p:spPr>
          <a:xfrm>
            <a:off x="457200" y="274715"/>
            <a:ext cx="6019800" cy="5851525"/>
          </a:xfrm>
        </p:spPr>
        <p:txBody>
          <a:bodyPr vert="eaVert"/>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4881386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99270323"/>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8098509"/>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1487723"/>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685800" y="1524000"/>
            <a:ext cx="7924800" cy="1752600"/>
          </a:xfrm>
        </p:spPr>
        <p:txBody>
          <a:bodyPr/>
          <a:lstStyle>
            <a:lvl1pPr algn="ctr">
              <a:defRPr sz="4800"/>
            </a:lvl1pPr>
          </a:lstStyle>
          <a:p>
            <a:r>
              <a:rPr lang="en-US" altLang="en-US" dirty="0"/>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285159992"/>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marL="669925" indent="-325438">
              <a:buFont typeface="Wingdings" charset="2"/>
              <a:buChar char="q"/>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cxnSp>
        <p:nvCxnSpPr>
          <p:cNvPr id="6" name="Straight Connector 5"/>
          <p:cNvCxnSpPr/>
          <p:nvPr userDrawn="1"/>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67884214"/>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490275371"/>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cxnSp>
        <p:nvCxnSpPr>
          <p:cNvPr id="7" name="Straight Connector 6"/>
          <p:cNvCxnSpPr/>
          <p:nvPr userDrawn="1"/>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8994154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513969514"/>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429205284"/>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70808844"/>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412475374"/>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138178713"/>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178834339"/>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006403914"/>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black&amp;w.png"/>
          <p:cNvPicPr>
            <a:picLocks noChangeAspect="1"/>
          </p:cNvPicPr>
          <p:nvPr userDrawn="1"/>
        </p:nvPicPr>
        <p:blipFill>
          <a:blip r:embed="rId2">
            <a:extLst>
              <a:ext uri="{28A0092B-C50C-407E-A947-70E740481C1C}">
                <a14:useLocalDpi xmlns:a14="http://schemas.microsoft.com/office/drawing/2010/main"/>
              </a:ext>
            </a:extLst>
          </a:blip>
          <a:srcRect t="-30672"/>
          <a:stretch>
            <a:fillRect/>
          </a:stretch>
        </p:blipFill>
        <p:spPr>
          <a:xfrm>
            <a:off x="-1" y="0"/>
            <a:ext cx="9144001" cy="6858000"/>
          </a:xfrm>
          <a:prstGeom prst="rect">
            <a:avLst/>
          </a:prstGeom>
          <a:solidFill>
            <a:schemeClr val="bg1"/>
          </a:solidFill>
        </p:spPr>
      </p:pic>
      <p:sp>
        <p:nvSpPr>
          <p:cNvPr id="2" name="Title 1"/>
          <p:cNvSpPr>
            <a:spLocks noGrp="1"/>
          </p:cNvSpPr>
          <p:nvPr>
            <p:ph type="ctrTitle"/>
          </p:nvPr>
        </p:nvSpPr>
        <p:spPr>
          <a:xfrm>
            <a:off x="386494" y="469200"/>
            <a:ext cx="7772400" cy="1308232"/>
          </a:xfrm>
          <a:prstGeom prst="rect">
            <a:avLst/>
          </a:prstGeom>
        </p:spPr>
        <p:txBody>
          <a:bodyPr anchor="t"/>
          <a:lstStyle>
            <a:lvl1pPr>
              <a:defRPr>
                <a:latin typeface="Arial"/>
              </a:defRPr>
            </a:lvl1pPr>
          </a:lstStyle>
          <a:p>
            <a:r>
              <a:rPr lang="en-US" dirty="0"/>
              <a:t>Click to edit Master title style</a:t>
            </a:r>
          </a:p>
        </p:txBody>
      </p:sp>
      <p:sp>
        <p:nvSpPr>
          <p:cNvPr id="3" name="Subtitle 2"/>
          <p:cNvSpPr>
            <a:spLocks noGrp="1"/>
          </p:cNvSpPr>
          <p:nvPr>
            <p:ph type="subTitle" idx="1"/>
          </p:nvPr>
        </p:nvSpPr>
        <p:spPr>
          <a:xfrm>
            <a:off x="386494" y="1941516"/>
            <a:ext cx="5009103" cy="1752600"/>
          </a:xfrm>
          <a:prstGeom prst="rect">
            <a:avLst/>
          </a:prstGeom>
        </p:spPr>
        <p:txBody>
          <a:bodyPr/>
          <a:lstStyle>
            <a:lvl1pPr marL="0" indent="0" algn="l">
              <a:buNone/>
              <a:defRPr sz="2800">
                <a:solidFill>
                  <a:schemeClr val="accent1"/>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Rectangle 7"/>
          <p:cNvSpPr/>
          <p:nvPr userDrawn="1"/>
        </p:nvSpPr>
        <p:spPr>
          <a:xfrm>
            <a:off x="-1" y="5967630"/>
            <a:ext cx="9144001" cy="890370"/>
          </a:xfrm>
          <a:prstGeom prst="rect">
            <a:avLst/>
          </a:prstGeom>
          <a:solidFill>
            <a:srgbClr val="FFFFFF">
              <a:alpha val="69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pic>
        <p:nvPicPr>
          <p:cNvPr id="9" name="Picture 8" descr="ecelogorb.psd"/>
          <p:cNvPicPr>
            <a:picLocks noChangeAspect="1"/>
          </p:cNvPicPr>
          <p:nvPr userDrawn="1"/>
        </p:nvPicPr>
        <p:blipFill>
          <a:blip r:embed="rId3">
            <a:lum bright="-8000"/>
          </a:blip>
          <a:stretch>
            <a:fillRect/>
          </a:stretch>
        </p:blipFill>
        <p:spPr>
          <a:xfrm>
            <a:off x="252528" y="6080245"/>
            <a:ext cx="3275179" cy="655036"/>
          </a:xfrm>
          <a:prstGeom prst="rect">
            <a:avLst/>
          </a:prstGeom>
          <a:effectLst/>
        </p:spPr>
      </p:pic>
      <p:pic>
        <p:nvPicPr>
          <p:cNvPr id="10" name="Picture 9" descr="CMU_logo_horiz_black.eps"/>
          <p:cNvPicPr>
            <a:picLocks noChangeAspect="1"/>
          </p:cNvPicPr>
          <p:nvPr userDrawn="1"/>
        </p:nvPicPr>
        <p:blipFill>
          <a:blip r:embed="rId4"/>
          <a:stretch>
            <a:fillRect/>
          </a:stretch>
        </p:blipFill>
        <p:spPr>
          <a:xfrm>
            <a:off x="5108519" y="6259200"/>
            <a:ext cx="3895838" cy="354413"/>
          </a:xfrm>
          <a:prstGeom prst="rect">
            <a:avLst/>
          </a:prstGeom>
          <a:effectLst/>
        </p:spPr>
      </p:pic>
    </p:spTree>
    <p:extLst>
      <p:ext uri="{BB962C8B-B14F-4D97-AF65-F5344CB8AC3E}">
        <p14:creationId xmlns:p14="http://schemas.microsoft.com/office/powerpoint/2010/main" val="141285909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34327"/>
          </a:xfrm>
          <a:prstGeom prst="rect">
            <a:avLst/>
          </a:prstGeom>
        </p:spPr>
        <p:txBody>
          <a:bodyPr/>
          <a:lstStyle>
            <a:lvl1pPr>
              <a:defRPr>
                <a:latin typeface="Arial"/>
              </a:defRPr>
            </a:lvl1pPr>
          </a:lstStyle>
          <a:p>
            <a:r>
              <a:rPr lang="en-US" dirty="0"/>
              <a:t>Click to edit Master title style</a:t>
            </a:r>
          </a:p>
        </p:txBody>
      </p:sp>
      <p:sp>
        <p:nvSpPr>
          <p:cNvPr id="3" name="Content Placeholder 2"/>
          <p:cNvSpPr>
            <a:spLocks noGrp="1"/>
          </p:cNvSpPr>
          <p:nvPr>
            <p:ph idx="1"/>
          </p:nvPr>
        </p:nvSpPr>
        <p:spPr>
          <a:xfrm>
            <a:off x="457200" y="1079500"/>
            <a:ext cx="8229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499945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
        <p:nvSpPr>
          <p:cNvPr id="3" name="Subtitle 2"/>
          <p:cNvSpPr>
            <a:spLocks noGrp="1"/>
          </p:cNvSpPr>
          <p:nvPr>
            <p:ph type="subTitle" idx="1"/>
          </p:nvPr>
        </p:nvSpPr>
        <p:spPr>
          <a:xfrm>
            <a:off x="457200" y="1197429"/>
            <a:ext cx="8229600" cy="4441371"/>
          </a:xfrm>
          <a:prstGeom prst="rect">
            <a:avLst/>
          </a:prstGeom>
        </p:spPr>
        <p:txBody>
          <a:bodyPr>
            <a:normAutofit/>
          </a:bodyPr>
          <a:lstStyle>
            <a:lvl1pPr marL="0" indent="0" algn="l">
              <a:buNone/>
              <a:defRPr sz="2800">
                <a:solidFill>
                  <a:schemeClr val="accent2"/>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6474858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2"/>
          <p:cNvSpPr>
            <a:spLocks noGrp="1"/>
          </p:cNvSpPr>
          <p:nvPr>
            <p:ph idx="13"/>
          </p:nvPr>
        </p:nvSpPr>
        <p:spPr>
          <a:xfrm>
            <a:off x="457200" y="1079500"/>
            <a:ext cx="4038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57200" y="274638"/>
            <a:ext cx="8229600" cy="532719"/>
          </a:xfrm>
          <a:prstGeom prst="rect">
            <a:avLst/>
          </a:prstGeom>
        </p:spPr>
        <p:txBody>
          <a:bodyPr/>
          <a:lstStyle>
            <a:lvl1pPr>
              <a:defRPr>
                <a:latin typeface="Arial"/>
              </a:defRPr>
            </a:lvl1pPr>
          </a:lstStyle>
          <a:p>
            <a:r>
              <a:rPr lang="en-US" dirty="0"/>
              <a:t>Click to edit Master title style</a:t>
            </a:r>
          </a:p>
        </p:txBody>
      </p:sp>
      <p:sp>
        <p:nvSpPr>
          <p:cNvPr id="10" name="Content Placeholder 2"/>
          <p:cNvSpPr>
            <a:spLocks noGrp="1"/>
          </p:cNvSpPr>
          <p:nvPr>
            <p:ph idx="14"/>
          </p:nvPr>
        </p:nvSpPr>
        <p:spPr>
          <a:xfrm>
            <a:off x="4648200" y="1079500"/>
            <a:ext cx="4038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305421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
        <p:nvSpPr>
          <p:cNvPr id="3" name="Text Placeholder 2"/>
          <p:cNvSpPr>
            <a:spLocks noGrp="1"/>
          </p:cNvSpPr>
          <p:nvPr>
            <p:ph type="body" idx="1"/>
          </p:nvPr>
        </p:nvSpPr>
        <p:spPr>
          <a:xfrm>
            <a:off x="457200" y="1170214"/>
            <a:ext cx="4040188" cy="1004661"/>
          </a:xfrm>
          <a:prstGeom prst="rect">
            <a:avLst/>
          </a:prstGeom>
        </p:spPr>
        <p:txBody>
          <a:bodyPr anchor="t"/>
          <a:lstStyle>
            <a:lvl1pPr marL="0" indent="0">
              <a:buNone/>
              <a:defRPr sz="2400" b="0">
                <a:solidFill>
                  <a:srgbClr val="606060"/>
                </a:solidFill>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5" y="1170214"/>
            <a:ext cx="4041775" cy="1004661"/>
          </a:xfrm>
          <a:prstGeom prst="rect">
            <a:avLst/>
          </a:prstGeom>
        </p:spPr>
        <p:txBody>
          <a:bodyPr anchor="t"/>
          <a:lstStyle>
            <a:lvl1pPr marL="0" indent="0">
              <a:buNone/>
              <a:defRPr sz="2400" b="0">
                <a:solidFill>
                  <a:srgbClr val="606060"/>
                </a:solidFill>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Picture Placeholder 10"/>
          <p:cNvSpPr>
            <a:spLocks noGrp="1"/>
          </p:cNvSpPr>
          <p:nvPr>
            <p:ph type="pic" sz="quarter" idx="13"/>
          </p:nvPr>
        </p:nvSpPr>
        <p:spPr>
          <a:xfrm>
            <a:off x="457200" y="2174875"/>
            <a:ext cx="4040188" cy="3903663"/>
          </a:xfrm>
          <a:prstGeom prst="rect">
            <a:avLst/>
          </a:prstGeom>
        </p:spPr>
        <p:txBody>
          <a:bodyPr vert="horz"/>
          <a:lstStyle>
            <a:lvl1pPr>
              <a:buFont typeface="Wingdings" charset="2"/>
              <a:buChar char="§"/>
              <a:defRPr>
                <a:solidFill>
                  <a:srgbClr val="606060"/>
                </a:solidFill>
                <a:latin typeface="Arial"/>
              </a:defRPr>
            </a:lvl1pPr>
          </a:lstStyle>
          <a:p>
            <a:endParaRPr lang="en-US" dirty="0"/>
          </a:p>
        </p:txBody>
      </p:sp>
      <p:sp>
        <p:nvSpPr>
          <p:cNvPr id="12" name="Picture Placeholder 10"/>
          <p:cNvSpPr>
            <a:spLocks noGrp="1"/>
          </p:cNvSpPr>
          <p:nvPr>
            <p:ph type="pic" sz="quarter" idx="14"/>
          </p:nvPr>
        </p:nvSpPr>
        <p:spPr>
          <a:xfrm>
            <a:off x="4649788" y="2174875"/>
            <a:ext cx="4040188" cy="3903663"/>
          </a:xfrm>
          <a:prstGeom prst="rect">
            <a:avLst/>
          </a:prstGeom>
        </p:spPr>
        <p:txBody>
          <a:bodyPr vert="horz"/>
          <a:lstStyle>
            <a:lvl1pPr>
              <a:buFont typeface="Wingdings" charset="2"/>
              <a:buChar char="§"/>
              <a:defRPr>
                <a:solidFill>
                  <a:srgbClr val="606060"/>
                </a:solidFill>
                <a:latin typeface="Arial"/>
              </a:defRPr>
            </a:lvl1pPr>
          </a:lstStyle>
          <a:p>
            <a:endParaRPr lang="en-US" dirty="0"/>
          </a:p>
        </p:txBody>
      </p:sp>
    </p:spTree>
    <p:extLst>
      <p:ext uri="{BB962C8B-B14F-4D97-AF65-F5344CB8AC3E}">
        <p14:creationId xmlns:p14="http://schemas.microsoft.com/office/powerpoint/2010/main" val="128438292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375681358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4254500"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Tree>
    <p:extLst>
      <p:ext uri="{BB962C8B-B14F-4D97-AF65-F5344CB8AC3E}">
        <p14:creationId xmlns:p14="http://schemas.microsoft.com/office/powerpoint/2010/main" val="25658794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userDrawn="1"/>
        </p:nvSpPr>
        <p:spPr>
          <a:xfrm>
            <a:off x="4254500"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Arial"/>
              </a:defRPr>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atin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70072906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
        <p:nvSpPr>
          <p:cNvPr id="6" name="Text Placeholder 2"/>
          <p:cNvSpPr>
            <a:spLocks noGrp="1"/>
          </p:cNvSpPr>
          <p:nvPr>
            <p:ph idx="1" hasCustomPrompt="1"/>
          </p:nvPr>
        </p:nvSpPr>
        <p:spPr>
          <a:xfrm>
            <a:off x="457200" y="1161143"/>
            <a:ext cx="8229600" cy="4525963"/>
          </a:xfrm>
          <a:prstGeom prst="rect">
            <a:avLst/>
          </a:prstGeom>
        </p:spPr>
        <p:txBody>
          <a:bodyPr vert="horz" lIns="91440" tIns="45720" rIns="91440" bIns="45720" rtlCol="0">
            <a:normAutofit/>
          </a:bodyPr>
          <a:lstStyle>
            <a:lvl1pPr marL="342900" marR="0" indent="-342900" algn="l" defTabSz="457200" rtl="0" eaLnBrk="1" fontAlgn="auto" latinLnBrk="0" hangingPunct="1">
              <a:lnSpc>
                <a:spcPct val="100000"/>
              </a:lnSpc>
              <a:spcBef>
                <a:spcPct val="20000"/>
              </a:spcBef>
              <a:spcAft>
                <a:spcPts val="0"/>
              </a:spcAft>
              <a:buClr>
                <a:srgbClr val="585858"/>
              </a:buClr>
              <a:buSzTx/>
              <a:buFont typeface="Wingdings" charset="2"/>
              <a:buChar char="§"/>
              <a:tabLst/>
              <a:defRPr>
                <a:latin typeface="Arial"/>
              </a:defRPr>
            </a:lvl1pPr>
            <a:lvl2pPr>
              <a:defRPr>
                <a:latin typeface="Arial"/>
              </a:defRPr>
            </a:lvl2pPr>
            <a:lvl3pPr>
              <a:defRPr>
                <a:latin typeface="Arial"/>
              </a:defRPr>
            </a:lvl3pPr>
          </a:lstStyle>
          <a:p>
            <a:pPr marL="342900" marR="0" lvl="0" indent="-342900" algn="l" defTabSz="457200" rtl="0" eaLnBrk="1" fontAlgn="auto" latinLnBrk="0" hangingPunct="1">
              <a:lnSpc>
                <a:spcPct val="100000"/>
              </a:lnSpc>
              <a:spcBef>
                <a:spcPct val="20000"/>
              </a:spcBef>
              <a:spcAft>
                <a:spcPts val="0"/>
              </a:spcAft>
              <a:buClr>
                <a:srgbClr val="585858"/>
              </a:buClr>
              <a:buSzTx/>
              <a:buFont typeface="Wingdings" charset="2"/>
              <a:buChar char="§"/>
              <a:tabLst/>
              <a:defRPr/>
            </a:pPr>
            <a:r>
              <a:rPr kumimoji="0" lang="en-US" sz="2800" b="0" i="0" u="none" strike="noStrike" kern="1200" cap="none" spc="0" normalizeH="0" baseline="0" noProof="0" dirty="0">
                <a:ln>
                  <a:noFill/>
                </a:ln>
                <a:solidFill>
                  <a:srgbClr val="585858"/>
                </a:solidFill>
                <a:effectLst/>
                <a:uLnTx/>
                <a:uFillTx/>
                <a:latin typeface="Arial"/>
                <a:ea typeface="+mn-ea"/>
                <a:cs typeface="+mn-cs"/>
              </a:rPr>
              <a:t>Click to edit Master text styles</a:t>
            </a:r>
          </a:p>
          <a:p>
            <a:pPr marL="742950" marR="0" lvl="1" indent="-285750" algn="l" defTabSz="457200" rtl="0" eaLnBrk="1" fontAlgn="auto" latinLnBrk="0" hangingPunct="1">
              <a:lnSpc>
                <a:spcPct val="100000"/>
              </a:lnSpc>
              <a:spcBef>
                <a:spcPct val="20000"/>
              </a:spcBef>
              <a:spcAft>
                <a:spcPts val="0"/>
              </a:spcAft>
              <a:buClrTx/>
              <a:buSzTx/>
              <a:buFont typeface="Wingdings" charset="2"/>
              <a:buChar char="§"/>
              <a:tabLst/>
              <a:defRPr/>
            </a:pPr>
            <a:r>
              <a:rPr kumimoji="0" lang="en-US" sz="2400" b="0" i="0" u="none" strike="noStrike" kern="1200" cap="none" spc="0" normalizeH="0" baseline="0" noProof="0" dirty="0">
                <a:ln>
                  <a:noFill/>
                </a:ln>
                <a:solidFill>
                  <a:srgbClr val="A1A1A1"/>
                </a:solidFill>
                <a:effectLst/>
                <a:uLnTx/>
                <a:uFillTx/>
                <a:latin typeface="Arial"/>
                <a:ea typeface="+mn-ea"/>
                <a:cs typeface="+mn-cs"/>
              </a:rPr>
              <a:t>Second level</a:t>
            </a:r>
          </a:p>
          <a:p>
            <a:pPr marL="1143000" marR="0" lvl="2" indent="-228600" algn="l" defTabSz="457200" rtl="0" eaLnBrk="1" fontAlgn="auto" latinLnBrk="0" hangingPunct="1">
              <a:lnSpc>
                <a:spcPct val="100000"/>
              </a:lnSpc>
              <a:spcBef>
                <a:spcPct val="20000"/>
              </a:spcBef>
              <a:spcAft>
                <a:spcPts val="0"/>
              </a:spcAft>
              <a:buClrTx/>
              <a:buSzTx/>
              <a:buFont typeface="Wingdings" charset="2"/>
              <a:buChar char="§"/>
              <a:tabLst/>
              <a:defRPr/>
            </a:pPr>
            <a:r>
              <a:rPr kumimoji="0" lang="en-US" sz="2000" b="0" i="0" u="none" strike="noStrike" kern="1200" cap="none" spc="0" normalizeH="0" baseline="0" noProof="0" dirty="0">
                <a:ln>
                  <a:noFill/>
                </a:ln>
                <a:solidFill>
                  <a:srgbClr val="000000"/>
                </a:solidFill>
                <a:effectLst/>
                <a:uLnTx/>
                <a:uFillTx/>
                <a:latin typeface="Arial"/>
                <a:ea typeface="+mn-ea"/>
                <a:cs typeface="+mn-cs"/>
              </a:rPr>
              <a:t>Third level</a:t>
            </a:r>
          </a:p>
        </p:txBody>
      </p:sp>
    </p:spTree>
    <p:extLst>
      <p:ext uri="{BB962C8B-B14F-4D97-AF65-F5344CB8AC3E}">
        <p14:creationId xmlns:p14="http://schemas.microsoft.com/office/powerpoint/2010/main" val="63487551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97429"/>
            <a:ext cx="8229600" cy="4441371"/>
          </a:xfrm>
          <a:prstGeom prst="rect">
            <a:avLst/>
          </a:prstGeom>
        </p:spPr>
        <p:txBody>
          <a:bodyPr>
            <a:normAutofit/>
          </a:bodyPr>
          <a:lstStyle>
            <a:lvl1pPr marL="0" indent="0" algn="l">
              <a:buNone/>
              <a:defRPr sz="2400">
                <a:solidFill>
                  <a:schemeClr val="accent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334334518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137557"/>
            <a:ext cx="5486400" cy="4114800"/>
          </a:xfrm>
          <a:prstGeom prst="rect">
            <a:avLst/>
          </a:prstGeom>
        </p:spPr>
        <p:txBody>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252357"/>
            <a:ext cx="5486400" cy="804862"/>
          </a:xfrm>
          <a:prstGeom prst="rect">
            <a:avLst/>
          </a:prstGeo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173308204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a:defRPr>
            </a:lvl1pPr>
          </a:lstStyle>
          <a:p>
            <a:r>
              <a:rPr lang="en-US" dirty="0"/>
              <a:t>Click to edit Master title style</a:t>
            </a:r>
          </a:p>
        </p:txBody>
      </p:sp>
      <p:sp>
        <p:nvSpPr>
          <p:cNvPr id="7" name="Picture Placeholder 2"/>
          <p:cNvSpPr>
            <a:spLocks noGrp="1"/>
          </p:cNvSpPr>
          <p:nvPr>
            <p:ph type="pic" idx="1"/>
          </p:nvPr>
        </p:nvSpPr>
        <p:spPr>
          <a:xfrm>
            <a:off x="3316288" y="1070426"/>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Text Placeholder 3"/>
          <p:cNvSpPr>
            <a:spLocks noGrp="1"/>
          </p:cNvSpPr>
          <p:nvPr>
            <p:ph type="body" sz="half" idx="2"/>
          </p:nvPr>
        </p:nvSpPr>
        <p:spPr>
          <a:xfrm>
            <a:off x="3316288" y="5185226"/>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3"/>
          <p:cNvSpPr>
            <a:spLocks noGrp="1"/>
          </p:cNvSpPr>
          <p:nvPr>
            <p:ph type="body" sz="half" idx="10"/>
          </p:nvPr>
        </p:nvSpPr>
        <p:spPr>
          <a:xfrm>
            <a:off x="457201" y="1070426"/>
            <a:ext cx="2859088" cy="49196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0864088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7" name="Rectangle 6"/>
          <p:cNvSpPr/>
          <p:nvPr userDrawn="1"/>
        </p:nvSpPr>
        <p:spPr>
          <a:xfrm>
            <a:off x="3184071" y="145143"/>
            <a:ext cx="5959929" cy="7710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Tree>
    <p:extLst>
      <p:ext uri="{BB962C8B-B14F-4D97-AF65-F5344CB8AC3E}">
        <p14:creationId xmlns:p14="http://schemas.microsoft.com/office/powerpoint/2010/main" val="3558354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28330788"/>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8626753"/>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92073927"/>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6813583"/>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92685609"/>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5252787"/>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01690549"/>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00113194"/>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0437132"/>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7259447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7013786"/>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91700649"/>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6690191"/>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45754154"/>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47945867"/>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17637371"/>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36877408"/>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09029212"/>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38838355"/>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45256693"/>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98130625"/>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1494368"/>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25" tIns="45713" rIns="91425" bIns="45713"/>
          <a:lstStyle/>
          <a:p>
            <a:pPr defTabSz="914259"/>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1200">
                <a:latin typeface="Garamond" pitchFamily="18" charset="0"/>
              </a:defRPr>
            </a:lvl1pPr>
          </a:lstStyle>
          <a:p>
            <a:pPr defTabSz="914259"/>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8396810"/>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7678932"/>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130" indent="0">
              <a:buNone/>
              <a:defRPr sz="1800"/>
            </a:lvl2pPr>
            <a:lvl3pPr marL="914259" indent="0">
              <a:buNone/>
              <a:defRPr sz="1600"/>
            </a:lvl3pPr>
            <a:lvl4pPr marL="1371390" indent="0">
              <a:buNone/>
              <a:defRPr sz="1400"/>
            </a:lvl4pPr>
            <a:lvl5pPr marL="1828519" indent="0">
              <a:buNone/>
              <a:defRPr sz="1400"/>
            </a:lvl5pPr>
            <a:lvl6pPr marL="2285649" indent="0">
              <a:buNone/>
              <a:defRPr sz="1400"/>
            </a:lvl6pPr>
            <a:lvl7pPr marL="2742780" indent="0">
              <a:buNone/>
              <a:defRPr sz="1400"/>
            </a:lvl7pPr>
            <a:lvl8pPr marL="3199908" indent="0">
              <a:buNone/>
              <a:defRPr sz="1400"/>
            </a:lvl8pPr>
            <a:lvl9pPr marL="3657039"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1486633"/>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42156"/>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39204901"/>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1634217"/>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4237537"/>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724782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image" Target="../media/image1.png"/><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heme" Target="../theme/theme10.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image" Target="../media/image1.png"/><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11.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image" Target="../media/image1.png"/><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heme" Target="../theme/theme12.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2.xml"/><Relationship Id="rId13" Type="http://schemas.openxmlformats.org/officeDocument/2006/relationships/image" Target="../media/image1.png"/><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theme" Target="../theme/theme13.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43.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theme" Target="../theme/theme14.xml"/><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54.xml"/><Relationship Id="rId13" Type="http://schemas.openxmlformats.org/officeDocument/2006/relationships/image" Target="../media/image1.png"/><Relationship Id="rId3" Type="http://schemas.openxmlformats.org/officeDocument/2006/relationships/slideLayout" Target="../slideLayouts/slideLayout149.xml"/><Relationship Id="rId7" Type="http://schemas.openxmlformats.org/officeDocument/2006/relationships/slideLayout" Target="../slideLayouts/slideLayout153.xml"/><Relationship Id="rId12" Type="http://schemas.openxmlformats.org/officeDocument/2006/relationships/theme" Target="../theme/theme15.xml"/><Relationship Id="rId2" Type="http://schemas.openxmlformats.org/officeDocument/2006/relationships/slideLayout" Target="../slideLayouts/slideLayout148.xml"/><Relationship Id="rId1" Type="http://schemas.openxmlformats.org/officeDocument/2006/relationships/slideLayout" Target="../slideLayouts/slideLayout147.xml"/><Relationship Id="rId6" Type="http://schemas.openxmlformats.org/officeDocument/2006/relationships/slideLayout" Target="../slideLayouts/slideLayout152.xml"/><Relationship Id="rId11" Type="http://schemas.openxmlformats.org/officeDocument/2006/relationships/slideLayout" Target="../slideLayouts/slideLayout157.xml"/><Relationship Id="rId5" Type="http://schemas.openxmlformats.org/officeDocument/2006/relationships/slideLayout" Target="../slideLayouts/slideLayout151.xml"/><Relationship Id="rId10" Type="http://schemas.openxmlformats.org/officeDocument/2006/relationships/slideLayout" Target="../slideLayouts/slideLayout156.xml"/><Relationship Id="rId4" Type="http://schemas.openxmlformats.org/officeDocument/2006/relationships/slideLayout" Target="../slideLayouts/slideLayout150.xml"/><Relationship Id="rId9" Type="http://schemas.openxmlformats.org/officeDocument/2006/relationships/slideLayout" Target="../slideLayouts/slideLayout15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65.xml"/><Relationship Id="rId3" Type="http://schemas.openxmlformats.org/officeDocument/2006/relationships/slideLayout" Target="../slideLayouts/slideLayout160.xml"/><Relationship Id="rId7" Type="http://schemas.openxmlformats.org/officeDocument/2006/relationships/slideLayout" Target="../slideLayouts/slideLayout164.xml"/><Relationship Id="rId12" Type="http://schemas.openxmlformats.org/officeDocument/2006/relationships/theme" Target="../theme/theme16.xml"/><Relationship Id="rId2" Type="http://schemas.openxmlformats.org/officeDocument/2006/relationships/slideLayout" Target="../slideLayouts/slideLayout159.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5" Type="http://schemas.openxmlformats.org/officeDocument/2006/relationships/slideLayout" Target="../slideLayouts/slideLayout162.xml"/><Relationship Id="rId10" Type="http://schemas.openxmlformats.org/officeDocument/2006/relationships/slideLayout" Target="../slideLayouts/slideLayout167.xml"/><Relationship Id="rId4" Type="http://schemas.openxmlformats.org/officeDocument/2006/relationships/slideLayout" Target="../slideLayouts/slideLayout161.xml"/><Relationship Id="rId9" Type="http://schemas.openxmlformats.org/officeDocument/2006/relationships/slideLayout" Target="../slideLayouts/slideLayout16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76.xml"/><Relationship Id="rId13" Type="http://schemas.openxmlformats.org/officeDocument/2006/relationships/image" Target="../media/image1.png"/><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theme" Target="../theme/theme17.xml"/><Relationship Id="rId2" Type="http://schemas.openxmlformats.org/officeDocument/2006/relationships/slideLayout" Target="../slideLayouts/slideLayout17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0" Type="http://schemas.openxmlformats.org/officeDocument/2006/relationships/slideLayout" Target="../slideLayouts/slideLayout178.xml"/><Relationship Id="rId4" Type="http://schemas.openxmlformats.org/officeDocument/2006/relationships/slideLayout" Target="../slideLayouts/slideLayout172.xml"/><Relationship Id="rId9" Type="http://schemas.openxmlformats.org/officeDocument/2006/relationships/slideLayout" Target="../slideLayouts/slideLayout177.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87.xml"/><Relationship Id="rId3" Type="http://schemas.openxmlformats.org/officeDocument/2006/relationships/slideLayout" Target="../slideLayouts/slideLayout182.xml"/><Relationship Id="rId7" Type="http://schemas.openxmlformats.org/officeDocument/2006/relationships/slideLayout" Target="../slideLayouts/slideLayout186.xml"/><Relationship Id="rId12" Type="http://schemas.openxmlformats.org/officeDocument/2006/relationships/theme" Target="../theme/theme18.xml"/><Relationship Id="rId2" Type="http://schemas.openxmlformats.org/officeDocument/2006/relationships/slideLayout" Target="../slideLayouts/slideLayout181.xml"/><Relationship Id="rId1" Type="http://schemas.openxmlformats.org/officeDocument/2006/relationships/slideLayout" Target="../slideLayouts/slideLayout180.xml"/><Relationship Id="rId6" Type="http://schemas.openxmlformats.org/officeDocument/2006/relationships/slideLayout" Target="../slideLayouts/slideLayout185.xml"/><Relationship Id="rId11" Type="http://schemas.openxmlformats.org/officeDocument/2006/relationships/slideLayout" Target="../slideLayouts/slideLayout190.xml"/><Relationship Id="rId5" Type="http://schemas.openxmlformats.org/officeDocument/2006/relationships/slideLayout" Target="../slideLayouts/slideLayout184.xml"/><Relationship Id="rId10" Type="http://schemas.openxmlformats.org/officeDocument/2006/relationships/slideLayout" Target="../slideLayouts/slideLayout189.xml"/><Relationship Id="rId4" Type="http://schemas.openxmlformats.org/officeDocument/2006/relationships/slideLayout" Target="../slideLayouts/slideLayout183.xml"/><Relationship Id="rId9" Type="http://schemas.openxmlformats.org/officeDocument/2006/relationships/slideLayout" Target="../slideLayouts/slideLayout188.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98.xml"/><Relationship Id="rId13" Type="http://schemas.openxmlformats.org/officeDocument/2006/relationships/theme" Target="../theme/theme19.xml"/><Relationship Id="rId3" Type="http://schemas.openxmlformats.org/officeDocument/2006/relationships/slideLayout" Target="../slideLayouts/slideLayout193.xml"/><Relationship Id="rId7" Type="http://schemas.openxmlformats.org/officeDocument/2006/relationships/slideLayout" Target="../slideLayouts/slideLayout197.xml"/><Relationship Id="rId12" Type="http://schemas.openxmlformats.org/officeDocument/2006/relationships/slideLayout" Target="../slideLayouts/slideLayout202.xml"/><Relationship Id="rId2" Type="http://schemas.openxmlformats.org/officeDocument/2006/relationships/slideLayout" Target="../slideLayouts/slideLayout192.xml"/><Relationship Id="rId1" Type="http://schemas.openxmlformats.org/officeDocument/2006/relationships/slideLayout" Target="../slideLayouts/slideLayout191.xml"/><Relationship Id="rId6" Type="http://schemas.openxmlformats.org/officeDocument/2006/relationships/slideLayout" Target="../slideLayouts/slideLayout196.xml"/><Relationship Id="rId11" Type="http://schemas.openxmlformats.org/officeDocument/2006/relationships/slideLayout" Target="../slideLayouts/slideLayout201.xml"/><Relationship Id="rId5" Type="http://schemas.openxmlformats.org/officeDocument/2006/relationships/slideLayout" Target="../slideLayouts/slideLayout195.xml"/><Relationship Id="rId10" Type="http://schemas.openxmlformats.org/officeDocument/2006/relationships/slideLayout" Target="../slideLayouts/slideLayout200.xml"/><Relationship Id="rId4" Type="http://schemas.openxmlformats.org/officeDocument/2006/relationships/slideLayout" Target="../slideLayouts/slideLayout194.xml"/><Relationship Id="rId9" Type="http://schemas.openxmlformats.org/officeDocument/2006/relationships/slideLayout" Target="../slideLayouts/slideLayout19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0.xml"/><Relationship Id="rId3" Type="http://schemas.openxmlformats.org/officeDocument/2006/relationships/slideLayout" Target="../slideLayouts/slideLayout205.xml"/><Relationship Id="rId7" Type="http://schemas.openxmlformats.org/officeDocument/2006/relationships/slideLayout" Target="../slideLayouts/slideLayout209.xml"/><Relationship Id="rId12" Type="http://schemas.openxmlformats.org/officeDocument/2006/relationships/theme" Target="../theme/theme20.xml"/><Relationship Id="rId2" Type="http://schemas.openxmlformats.org/officeDocument/2006/relationships/slideLayout" Target="../slideLayouts/slideLayout204.xml"/><Relationship Id="rId1" Type="http://schemas.openxmlformats.org/officeDocument/2006/relationships/slideLayout" Target="../slideLayouts/slideLayout203.xml"/><Relationship Id="rId6" Type="http://schemas.openxmlformats.org/officeDocument/2006/relationships/slideLayout" Target="../slideLayouts/slideLayout208.xml"/><Relationship Id="rId11" Type="http://schemas.openxmlformats.org/officeDocument/2006/relationships/slideLayout" Target="../slideLayouts/slideLayout213.xml"/><Relationship Id="rId5" Type="http://schemas.openxmlformats.org/officeDocument/2006/relationships/slideLayout" Target="../slideLayouts/slideLayout207.xml"/><Relationship Id="rId10" Type="http://schemas.openxmlformats.org/officeDocument/2006/relationships/slideLayout" Target="../slideLayouts/slideLayout212.xml"/><Relationship Id="rId4" Type="http://schemas.openxmlformats.org/officeDocument/2006/relationships/slideLayout" Target="../slideLayouts/slideLayout206.xml"/><Relationship Id="rId9" Type="http://schemas.openxmlformats.org/officeDocument/2006/relationships/slideLayout" Target="../slideLayouts/slideLayout211.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1.xml"/><Relationship Id="rId13" Type="http://schemas.openxmlformats.org/officeDocument/2006/relationships/image" Target="../media/image1.png"/><Relationship Id="rId3" Type="http://schemas.openxmlformats.org/officeDocument/2006/relationships/slideLayout" Target="../slideLayouts/slideLayout216.xml"/><Relationship Id="rId7" Type="http://schemas.openxmlformats.org/officeDocument/2006/relationships/slideLayout" Target="../slideLayouts/slideLayout220.xml"/><Relationship Id="rId12" Type="http://schemas.openxmlformats.org/officeDocument/2006/relationships/theme" Target="../theme/theme21.xml"/><Relationship Id="rId2" Type="http://schemas.openxmlformats.org/officeDocument/2006/relationships/slideLayout" Target="../slideLayouts/slideLayout215.xml"/><Relationship Id="rId1" Type="http://schemas.openxmlformats.org/officeDocument/2006/relationships/slideLayout" Target="../slideLayouts/slideLayout214.xml"/><Relationship Id="rId6" Type="http://schemas.openxmlformats.org/officeDocument/2006/relationships/slideLayout" Target="../slideLayouts/slideLayout219.xml"/><Relationship Id="rId11" Type="http://schemas.openxmlformats.org/officeDocument/2006/relationships/slideLayout" Target="../slideLayouts/slideLayout224.xml"/><Relationship Id="rId5" Type="http://schemas.openxmlformats.org/officeDocument/2006/relationships/slideLayout" Target="../slideLayouts/slideLayout218.xml"/><Relationship Id="rId10" Type="http://schemas.openxmlformats.org/officeDocument/2006/relationships/slideLayout" Target="../slideLayouts/slideLayout223.xml"/><Relationship Id="rId4" Type="http://schemas.openxmlformats.org/officeDocument/2006/relationships/slideLayout" Target="../slideLayouts/slideLayout217.xml"/><Relationship Id="rId9" Type="http://schemas.openxmlformats.org/officeDocument/2006/relationships/slideLayout" Target="../slideLayouts/slideLayout222.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2.xml"/><Relationship Id="rId3" Type="http://schemas.openxmlformats.org/officeDocument/2006/relationships/slideLayout" Target="../slideLayouts/slideLayout227.xml"/><Relationship Id="rId7" Type="http://schemas.openxmlformats.org/officeDocument/2006/relationships/slideLayout" Target="../slideLayouts/slideLayout231.xml"/><Relationship Id="rId12" Type="http://schemas.openxmlformats.org/officeDocument/2006/relationships/theme" Target="../theme/theme22.xml"/><Relationship Id="rId2" Type="http://schemas.openxmlformats.org/officeDocument/2006/relationships/slideLayout" Target="../slideLayouts/slideLayout226.xml"/><Relationship Id="rId1" Type="http://schemas.openxmlformats.org/officeDocument/2006/relationships/slideLayout" Target="../slideLayouts/slideLayout225.xml"/><Relationship Id="rId6" Type="http://schemas.openxmlformats.org/officeDocument/2006/relationships/slideLayout" Target="../slideLayouts/slideLayout230.xml"/><Relationship Id="rId11" Type="http://schemas.openxmlformats.org/officeDocument/2006/relationships/slideLayout" Target="../slideLayouts/slideLayout235.xml"/><Relationship Id="rId5" Type="http://schemas.openxmlformats.org/officeDocument/2006/relationships/slideLayout" Target="../slideLayouts/slideLayout229.xml"/><Relationship Id="rId10" Type="http://schemas.openxmlformats.org/officeDocument/2006/relationships/slideLayout" Target="../slideLayouts/slideLayout234.xml"/><Relationship Id="rId4" Type="http://schemas.openxmlformats.org/officeDocument/2006/relationships/slideLayout" Target="../slideLayouts/slideLayout228.xml"/><Relationship Id="rId9" Type="http://schemas.openxmlformats.org/officeDocument/2006/relationships/slideLayout" Target="../slideLayouts/slideLayout233.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43.xml"/><Relationship Id="rId13" Type="http://schemas.openxmlformats.org/officeDocument/2006/relationships/theme" Target="../theme/theme23.xml"/><Relationship Id="rId3" Type="http://schemas.openxmlformats.org/officeDocument/2006/relationships/slideLayout" Target="../slideLayouts/slideLayout238.xml"/><Relationship Id="rId7" Type="http://schemas.openxmlformats.org/officeDocument/2006/relationships/slideLayout" Target="../slideLayouts/slideLayout242.xml"/><Relationship Id="rId12" Type="http://schemas.openxmlformats.org/officeDocument/2006/relationships/slideLayout" Target="../slideLayouts/slideLayout247.xml"/><Relationship Id="rId2" Type="http://schemas.openxmlformats.org/officeDocument/2006/relationships/slideLayout" Target="../slideLayouts/slideLayout237.xml"/><Relationship Id="rId1" Type="http://schemas.openxmlformats.org/officeDocument/2006/relationships/slideLayout" Target="../slideLayouts/slideLayout236.xml"/><Relationship Id="rId6" Type="http://schemas.openxmlformats.org/officeDocument/2006/relationships/slideLayout" Target="../slideLayouts/slideLayout241.xml"/><Relationship Id="rId11" Type="http://schemas.openxmlformats.org/officeDocument/2006/relationships/slideLayout" Target="../slideLayouts/slideLayout246.xml"/><Relationship Id="rId5" Type="http://schemas.openxmlformats.org/officeDocument/2006/relationships/slideLayout" Target="../slideLayouts/slideLayout240.xml"/><Relationship Id="rId10" Type="http://schemas.openxmlformats.org/officeDocument/2006/relationships/slideLayout" Target="../slideLayouts/slideLayout245.xml"/><Relationship Id="rId4" Type="http://schemas.openxmlformats.org/officeDocument/2006/relationships/slideLayout" Target="../slideLayouts/slideLayout239.xml"/><Relationship Id="rId9" Type="http://schemas.openxmlformats.org/officeDocument/2006/relationships/slideLayout" Target="../slideLayouts/slideLayout244.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55.xml"/><Relationship Id="rId13" Type="http://schemas.openxmlformats.org/officeDocument/2006/relationships/theme" Target="../theme/theme24.xml"/><Relationship Id="rId3" Type="http://schemas.openxmlformats.org/officeDocument/2006/relationships/slideLayout" Target="../slideLayouts/slideLayout250.xml"/><Relationship Id="rId7" Type="http://schemas.openxmlformats.org/officeDocument/2006/relationships/slideLayout" Target="../slideLayouts/slideLayout254.xml"/><Relationship Id="rId12" Type="http://schemas.openxmlformats.org/officeDocument/2006/relationships/slideLayout" Target="../slideLayouts/slideLayout259.xml"/><Relationship Id="rId2" Type="http://schemas.openxmlformats.org/officeDocument/2006/relationships/slideLayout" Target="../slideLayouts/slideLayout249.xml"/><Relationship Id="rId1" Type="http://schemas.openxmlformats.org/officeDocument/2006/relationships/slideLayout" Target="../slideLayouts/slideLayout248.xml"/><Relationship Id="rId6" Type="http://schemas.openxmlformats.org/officeDocument/2006/relationships/slideLayout" Target="../slideLayouts/slideLayout253.xml"/><Relationship Id="rId11" Type="http://schemas.openxmlformats.org/officeDocument/2006/relationships/slideLayout" Target="../slideLayouts/slideLayout258.xml"/><Relationship Id="rId5" Type="http://schemas.openxmlformats.org/officeDocument/2006/relationships/slideLayout" Target="../slideLayouts/slideLayout252.xml"/><Relationship Id="rId10" Type="http://schemas.openxmlformats.org/officeDocument/2006/relationships/slideLayout" Target="../slideLayouts/slideLayout257.xml"/><Relationship Id="rId4" Type="http://schemas.openxmlformats.org/officeDocument/2006/relationships/slideLayout" Target="../slideLayouts/slideLayout251.xml"/><Relationship Id="rId9" Type="http://schemas.openxmlformats.org/officeDocument/2006/relationships/slideLayout" Target="../slideLayouts/slideLayout256.xml"/><Relationship Id="rId14" Type="http://schemas.openxmlformats.org/officeDocument/2006/relationships/image" Target="../media/image1.png"/></Relationships>
</file>

<file path=ppt/slideMasters/_rels/slideMaster25.xml.rels><?xml version="1.0" encoding="UTF-8" standalone="yes"?>
<Relationships xmlns="http://schemas.openxmlformats.org/package/2006/relationships"><Relationship Id="rId8" Type="http://schemas.openxmlformats.org/officeDocument/2006/relationships/theme" Target="../theme/theme25.xml"/><Relationship Id="rId3" Type="http://schemas.openxmlformats.org/officeDocument/2006/relationships/slideLayout" Target="../slideLayouts/slideLayout262.xml"/><Relationship Id="rId7" Type="http://schemas.openxmlformats.org/officeDocument/2006/relationships/slideLayout" Target="../slideLayouts/slideLayout266.xml"/><Relationship Id="rId2" Type="http://schemas.openxmlformats.org/officeDocument/2006/relationships/slideLayout" Target="../slideLayouts/slideLayout261.xml"/><Relationship Id="rId1" Type="http://schemas.openxmlformats.org/officeDocument/2006/relationships/slideLayout" Target="../slideLayouts/slideLayout260.xml"/><Relationship Id="rId6" Type="http://schemas.openxmlformats.org/officeDocument/2006/relationships/slideLayout" Target="../slideLayouts/slideLayout265.xml"/><Relationship Id="rId5" Type="http://schemas.openxmlformats.org/officeDocument/2006/relationships/slideLayout" Target="../slideLayouts/slideLayout264.xml"/><Relationship Id="rId4" Type="http://schemas.openxmlformats.org/officeDocument/2006/relationships/slideLayout" Target="../slideLayouts/slideLayout263.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74.xml"/><Relationship Id="rId13" Type="http://schemas.openxmlformats.org/officeDocument/2006/relationships/image" Target="../media/image1.png"/><Relationship Id="rId3" Type="http://schemas.openxmlformats.org/officeDocument/2006/relationships/slideLayout" Target="../slideLayouts/slideLayout269.xml"/><Relationship Id="rId7" Type="http://schemas.openxmlformats.org/officeDocument/2006/relationships/slideLayout" Target="../slideLayouts/slideLayout273.xml"/><Relationship Id="rId12" Type="http://schemas.openxmlformats.org/officeDocument/2006/relationships/theme" Target="../theme/theme26.xml"/><Relationship Id="rId2" Type="http://schemas.openxmlformats.org/officeDocument/2006/relationships/slideLayout" Target="../slideLayouts/slideLayout268.xml"/><Relationship Id="rId1" Type="http://schemas.openxmlformats.org/officeDocument/2006/relationships/slideLayout" Target="../slideLayouts/slideLayout267.xml"/><Relationship Id="rId6" Type="http://schemas.openxmlformats.org/officeDocument/2006/relationships/slideLayout" Target="../slideLayouts/slideLayout272.xml"/><Relationship Id="rId11" Type="http://schemas.openxmlformats.org/officeDocument/2006/relationships/slideLayout" Target="../slideLayouts/slideLayout277.xml"/><Relationship Id="rId5" Type="http://schemas.openxmlformats.org/officeDocument/2006/relationships/slideLayout" Target="../slideLayouts/slideLayout271.xml"/><Relationship Id="rId10" Type="http://schemas.openxmlformats.org/officeDocument/2006/relationships/slideLayout" Target="../slideLayouts/slideLayout276.xml"/><Relationship Id="rId4" Type="http://schemas.openxmlformats.org/officeDocument/2006/relationships/slideLayout" Target="../slideLayouts/slideLayout270.xml"/><Relationship Id="rId9" Type="http://schemas.openxmlformats.org/officeDocument/2006/relationships/slideLayout" Target="../slideLayouts/slideLayout275.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85.xml"/><Relationship Id="rId13" Type="http://schemas.openxmlformats.org/officeDocument/2006/relationships/image" Target="../media/image1.png"/><Relationship Id="rId3" Type="http://schemas.openxmlformats.org/officeDocument/2006/relationships/slideLayout" Target="../slideLayouts/slideLayout280.xml"/><Relationship Id="rId7" Type="http://schemas.openxmlformats.org/officeDocument/2006/relationships/slideLayout" Target="../slideLayouts/slideLayout284.xml"/><Relationship Id="rId12" Type="http://schemas.openxmlformats.org/officeDocument/2006/relationships/theme" Target="../theme/theme27.xml"/><Relationship Id="rId2" Type="http://schemas.openxmlformats.org/officeDocument/2006/relationships/slideLayout" Target="../slideLayouts/slideLayout279.xml"/><Relationship Id="rId1" Type="http://schemas.openxmlformats.org/officeDocument/2006/relationships/slideLayout" Target="../slideLayouts/slideLayout278.xml"/><Relationship Id="rId6" Type="http://schemas.openxmlformats.org/officeDocument/2006/relationships/slideLayout" Target="../slideLayouts/slideLayout283.xml"/><Relationship Id="rId11" Type="http://schemas.openxmlformats.org/officeDocument/2006/relationships/slideLayout" Target="../slideLayouts/slideLayout288.xml"/><Relationship Id="rId5" Type="http://schemas.openxmlformats.org/officeDocument/2006/relationships/slideLayout" Target="../slideLayouts/slideLayout282.xml"/><Relationship Id="rId10" Type="http://schemas.openxmlformats.org/officeDocument/2006/relationships/slideLayout" Target="../slideLayouts/slideLayout287.xml"/><Relationship Id="rId4" Type="http://schemas.openxmlformats.org/officeDocument/2006/relationships/slideLayout" Target="../slideLayouts/slideLayout281.xml"/><Relationship Id="rId9" Type="http://schemas.openxmlformats.org/officeDocument/2006/relationships/slideLayout" Target="../slideLayouts/slideLayout286.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296.xml"/><Relationship Id="rId13" Type="http://schemas.openxmlformats.org/officeDocument/2006/relationships/image" Target="../media/image1.png"/><Relationship Id="rId3" Type="http://schemas.openxmlformats.org/officeDocument/2006/relationships/slideLayout" Target="../slideLayouts/slideLayout291.xml"/><Relationship Id="rId7" Type="http://schemas.openxmlformats.org/officeDocument/2006/relationships/slideLayout" Target="../slideLayouts/slideLayout295.xml"/><Relationship Id="rId12" Type="http://schemas.openxmlformats.org/officeDocument/2006/relationships/theme" Target="../theme/theme28.xml"/><Relationship Id="rId2" Type="http://schemas.openxmlformats.org/officeDocument/2006/relationships/slideLayout" Target="../slideLayouts/slideLayout290.xml"/><Relationship Id="rId1" Type="http://schemas.openxmlformats.org/officeDocument/2006/relationships/slideLayout" Target="../slideLayouts/slideLayout289.xml"/><Relationship Id="rId6" Type="http://schemas.openxmlformats.org/officeDocument/2006/relationships/slideLayout" Target="../slideLayouts/slideLayout294.xml"/><Relationship Id="rId11" Type="http://schemas.openxmlformats.org/officeDocument/2006/relationships/slideLayout" Target="../slideLayouts/slideLayout299.xml"/><Relationship Id="rId5" Type="http://schemas.openxmlformats.org/officeDocument/2006/relationships/slideLayout" Target="../slideLayouts/slideLayout293.xml"/><Relationship Id="rId10" Type="http://schemas.openxmlformats.org/officeDocument/2006/relationships/slideLayout" Target="../slideLayouts/slideLayout298.xml"/><Relationship Id="rId4" Type="http://schemas.openxmlformats.org/officeDocument/2006/relationships/slideLayout" Target="../slideLayouts/slideLayout292.xml"/><Relationship Id="rId9" Type="http://schemas.openxmlformats.org/officeDocument/2006/relationships/slideLayout" Target="../slideLayouts/slideLayout297.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07.xml"/><Relationship Id="rId13" Type="http://schemas.openxmlformats.org/officeDocument/2006/relationships/theme" Target="../theme/theme29.xml"/><Relationship Id="rId3" Type="http://schemas.openxmlformats.org/officeDocument/2006/relationships/slideLayout" Target="../slideLayouts/slideLayout302.xml"/><Relationship Id="rId7" Type="http://schemas.openxmlformats.org/officeDocument/2006/relationships/slideLayout" Target="../slideLayouts/slideLayout306.xml"/><Relationship Id="rId12" Type="http://schemas.openxmlformats.org/officeDocument/2006/relationships/slideLayout" Target="../slideLayouts/slideLayout311.xml"/><Relationship Id="rId2" Type="http://schemas.openxmlformats.org/officeDocument/2006/relationships/slideLayout" Target="../slideLayouts/slideLayout301.xml"/><Relationship Id="rId1" Type="http://schemas.openxmlformats.org/officeDocument/2006/relationships/slideLayout" Target="../slideLayouts/slideLayout300.xml"/><Relationship Id="rId6" Type="http://schemas.openxmlformats.org/officeDocument/2006/relationships/slideLayout" Target="../slideLayouts/slideLayout305.xml"/><Relationship Id="rId11" Type="http://schemas.openxmlformats.org/officeDocument/2006/relationships/slideLayout" Target="../slideLayouts/slideLayout310.xml"/><Relationship Id="rId5" Type="http://schemas.openxmlformats.org/officeDocument/2006/relationships/slideLayout" Target="../slideLayouts/slideLayout304.xml"/><Relationship Id="rId10" Type="http://schemas.openxmlformats.org/officeDocument/2006/relationships/slideLayout" Target="../slideLayouts/slideLayout309.xml"/><Relationship Id="rId4" Type="http://schemas.openxmlformats.org/officeDocument/2006/relationships/slideLayout" Target="../slideLayouts/slideLayout303.xml"/><Relationship Id="rId9" Type="http://schemas.openxmlformats.org/officeDocument/2006/relationships/slideLayout" Target="../slideLayouts/slideLayout30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19.xml"/><Relationship Id="rId13" Type="http://schemas.openxmlformats.org/officeDocument/2006/relationships/image" Target="../media/image1.png"/><Relationship Id="rId3" Type="http://schemas.openxmlformats.org/officeDocument/2006/relationships/slideLayout" Target="../slideLayouts/slideLayout314.xml"/><Relationship Id="rId7" Type="http://schemas.openxmlformats.org/officeDocument/2006/relationships/slideLayout" Target="../slideLayouts/slideLayout318.xml"/><Relationship Id="rId12" Type="http://schemas.openxmlformats.org/officeDocument/2006/relationships/theme" Target="../theme/theme30.xml"/><Relationship Id="rId2" Type="http://schemas.openxmlformats.org/officeDocument/2006/relationships/slideLayout" Target="../slideLayouts/slideLayout313.xml"/><Relationship Id="rId1" Type="http://schemas.openxmlformats.org/officeDocument/2006/relationships/slideLayout" Target="../slideLayouts/slideLayout312.xml"/><Relationship Id="rId6" Type="http://schemas.openxmlformats.org/officeDocument/2006/relationships/slideLayout" Target="../slideLayouts/slideLayout317.xml"/><Relationship Id="rId11" Type="http://schemas.openxmlformats.org/officeDocument/2006/relationships/slideLayout" Target="../slideLayouts/slideLayout322.xml"/><Relationship Id="rId5" Type="http://schemas.openxmlformats.org/officeDocument/2006/relationships/slideLayout" Target="../slideLayouts/slideLayout316.xml"/><Relationship Id="rId10" Type="http://schemas.openxmlformats.org/officeDocument/2006/relationships/slideLayout" Target="../slideLayouts/slideLayout321.xml"/><Relationship Id="rId4" Type="http://schemas.openxmlformats.org/officeDocument/2006/relationships/slideLayout" Target="../slideLayouts/slideLayout315.xml"/><Relationship Id="rId9" Type="http://schemas.openxmlformats.org/officeDocument/2006/relationships/slideLayout" Target="../slideLayouts/slideLayout320.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30.xml"/><Relationship Id="rId3" Type="http://schemas.openxmlformats.org/officeDocument/2006/relationships/slideLayout" Target="../slideLayouts/slideLayout325.xml"/><Relationship Id="rId7" Type="http://schemas.openxmlformats.org/officeDocument/2006/relationships/slideLayout" Target="../slideLayouts/slideLayout329.xml"/><Relationship Id="rId12" Type="http://schemas.openxmlformats.org/officeDocument/2006/relationships/theme" Target="../theme/theme31.xml"/><Relationship Id="rId2" Type="http://schemas.openxmlformats.org/officeDocument/2006/relationships/slideLayout" Target="../slideLayouts/slideLayout324.xml"/><Relationship Id="rId1" Type="http://schemas.openxmlformats.org/officeDocument/2006/relationships/slideLayout" Target="../slideLayouts/slideLayout323.xml"/><Relationship Id="rId6" Type="http://schemas.openxmlformats.org/officeDocument/2006/relationships/slideLayout" Target="../slideLayouts/slideLayout328.xml"/><Relationship Id="rId11" Type="http://schemas.openxmlformats.org/officeDocument/2006/relationships/slideLayout" Target="../slideLayouts/slideLayout333.xml"/><Relationship Id="rId5" Type="http://schemas.openxmlformats.org/officeDocument/2006/relationships/slideLayout" Target="../slideLayouts/slideLayout327.xml"/><Relationship Id="rId10" Type="http://schemas.openxmlformats.org/officeDocument/2006/relationships/slideLayout" Target="../slideLayouts/slideLayout332.xml"/><Relationship Id="rId4" Type="http://schemas.openxmlformats.org/officeDocument/2006/relationships/slideLayout" Target="../slideLayouts/slideLayout326.xml"/><Relationship Id="rId9" Type="http://schemas.openxmlformats.org/officeDocument/2006/relationships/slideLayout" Target="../slideLayouts/slideLayout331.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41.xml"/><Relationship Id="rId13" Type="http://schemas.openxmlformats.org/officeDocument/2006/relationships/image" Target="../media/image1.png"/><Relationship Id="rId3" Type="http://schemas.openxmlformats.org/officeDocument/2006/relationships/slideLayout" Target="../slideLayouts/slideLayout336.xml"/><Relationship Id="rId7" Type="http://schemas.openxmlformats.org/officeDocument/2006/relationships/slideLayout" Target="../slideLayouts/slideLayout340.xml"/><Relationship Id="rId12" Type="http://schemas.openxmlformats.org/officeDocument/2006/relationships/theme" Target="../theme/theme32.xml"/><Relationship Id="rId2" Type="http://schemas.openxmlformats.org/officeDocument/2006/relationships/slideLayout" Target="../slideLayouts/slideLayout335.xml"/><Relationship Id="rId1" Type="http://schemas.openxmlformats.org/officeDocument/2006/relationships/slideLayout" Target="../slideLayouts/slideLayout334.xml"/><Relationship Id="rId6" Type="http://schemas.openxmlformats.org/officeDocument/2006/relationships/slideLayout" Target="../slideLayouts/slideLayout339.xml"/><Relationship Id="rId11" Type="http://schemas.openxmlformats.org/officeDocument/2006/relationships/slideLayout" Target="../slideLayouts/slideLayout344.xml"/><Relationship Id="rId5" Type="http://schemas.openxmlformats.org/officeDocument/2006/relationships/slideLayout" Target="../slideLayouts/slideLayout338.xml"/><Relationship Id="rId10" Type="http://schemas.openxmlformats.org/officeDocument/2006/relationships/slideLayout" Target="../slideLayouts/slideLayout343.xml"/><Relationship Id="rId4" Type="http://schemas.openxmlformats.org/officeDocument/2006/relationships/slideLayout" Target="../slideLayouts/slideLayout337.xml"/><Relationship Id="rId9" Type="http://schemas.openxmlformats.org/officeDocument/2006/relationships/slideLayout" Target="../slideLayouts/slideLayout342.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52.xml"/><Relationship Id="rId13" Type="http://schemas.openxmlformats.org/officeDocument/2006/relationships/image" Target="../media/image1.png"/><Relationship Id="rId3" Type="http://schemas.openxmlformats.org/officeDocument/2006/relationships/slideLayout" Target="../slideLayouts/slideLayout347.xml"/><Relationship Id="rId7" Type="http://schemas.openxmlformats.org/officeDocument/2006/relationships/slideLayout" Target="../slideLayouts/slideLayout351.xml"/><Relationship Id="rId12" Type="http://schemas.openxmlformats.org/officeDocument/2006/relationships/theme" Target="../theme/theme33.xml"/><Relationship Id="rId2" Type="http://schemas.openxmlformats.org/officeDocument/2006/relationships/slideLayout" Target="../slideLayouts/slideLayout346.xml"/><Relationship Id="rId1" Type="http://schemas.openxmlformats.org/officeDocument/2006/relationships/slideLayout" Target="../slideLayouts/slideLayout345.xml"/><Relationship Id="rId6" Type="http://schemas.openxmlformats.org/officeDocument/2006/relationships/slideLayout" Target="../slideLayouts/slideLayout350.xml"/><Relationship Id="rId11" Type="http://schemas.openxmlformats.org/officeDocument/2006/relationships/slideLayout" Target="../slideLayouts/slideLayout355.xml"/><Relationship Id="rId5" Type="http://schemas.openxmlformats.org/officeDocument/2006/relationships/slideLayout" Target="../slideLayouts/slideLayout349.xml"/><Relationship Id="rId10" Type="http://schemas.openxmlformats.org/officeDocument/2006/relationships/slideLayout" Target="../slideLayouts/slideLayout354.xml"/><Relationship Id="rId4" Type="http://schemas.openxmlformats.org/officeDocument/2006/relationships/slideLayout" Target="../slideLayouts/slideLayout348.xml"/><Relationship Id="rId9" Type="http://schemas.openxmlformats.org/officeDocument/2006/relationships/slideLayout" Target="../slideLayouts/slideLayout353.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363.xml"/><Relationship Id="rId13" Type="http://schemas.openxmlformats.org/officeDocument/2006/relationships/image" Target="../media/image1.png"/><Relationship Id="rId3" Type="http://schemas.openxmlformats.org/officeDocument/2006/relationships/slideLayout" Target="../slideLayouts/slideLayout358.xml"/><Relationship Id="rId7" Type="http://schemas.openxmlformats.org/officeDocument/2006/relationships/slideLayout" Target="../slideLayouts/slideLayout362.xml"/><Relationship Id="rId12" Type="http://schemas.openxmlformats.org/officeDocument/2006/relationships/theme" Target="../theme/theme34.xml"/><Relationship Id="rId2" Type="http://schemas.openxmlformats.org/officeDocument/2006/relationships/slideLayout" Target="../slideLayouts/slideLayout357.xml"/><Relationship Id="rId1" Type="http://schemas.openxmlformats.org/officeDocument/2006/relationships/slideLayout" Target="../slideLayouts/slideLayout356.xml"/><Relationship Id="rId6" Type="http://schemas.openxmlformats.org/officeDocument/2006/relationships/slideLayout" Target="../slideLayouts/slideLayout361.xml"/><Relationship Id="rId11" Type="http://schemas.openxmlformats.org/officeDocument/2006/relationships/slideLayout" Target="../slideLayouts/slideLayout366.xml"/><Relationship Id="rId5" Type="http://schemas.openxmlformats.org/officeDocument/2006/relationships/slideLayout" Target="../slideLayouts/slideLayout360.xml"/><Relationship Id="rId10" Type="http://schemas.openxmlformats.org/officeDocument/2006/relationships/slideLayout" Target="../slideLayouts/slideLayout365.xml"/><Relationship Id="rId4" Type="http://schemas.openxmlformats.org/officeDocument/2006/relationships/slideLayout" Target="../slideLayouts/slideLayout359.xml"/><Relationship Id="rId9" Type="http://schemas.openxmlformats.org/officeDocument/2006/relationships/slideLayout" Target="../slideLayouts/slideLayout364.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374.xml"/><Relationship Id="rId13" Type="http://schemas.openxmlformats.org/officeDocument/2006/relationships/image" Target="../media/image1.png"/><Relationship Id="rId3" Type="http://schemas.openxmlformats.org/officeDocument/2006/relationships/slideLayout" Target="../slideLayouts/slideLayout369.xml"/><Relationship Id="rId7" Type="http://schemas.openxmlformats.org/officeDocument/2006/relationships/slideLayout" Target="../slideLayouts/slideLayout373.xml"/><Relationship Id="rId12" Type="http://schemas.openxmlformats.org/officeDocument/2006/relationships/theme" Target="../theme/theme35.xml"/><Relationship Id="rId2" Type="http://schemas.openxmlformats.org/officeDocument/2006/relationships/slideLayout" Target="../slideLayouts/slideLayout368.xml"/><Relationship Id="rId1" Type="http://schemas.openxmlformats.org/officeDocument/2006/relationships/slideLayout" Target="../slideLayouts/slideLayout367.xml"/><Relationship Id="rId6" Type="http://schemas.openxmlformats.org/officeDocument/2006/relationships/slideLayout" Target="../slideLayouts/slideLayout372.xml"/><Relationship Id="rId11" Type="http://schemas.openxmlformats.org/officeDocument/2006/relationships/slideLayout" Target="../slideLayouts/slideLayout377.xml"/><Relationship Id="rId5" Type="http://schemas.openxmlformats.org/officeDocument/2006/relationships/slideLayout" Target="../slideLayouts/slideLayout371.xml"/><Relationship Id="rId10" Type="http://schemas.openxmlformats.org/officeDocument/2006/relationships/slideLayout" Target="../slideLayouts/slideLayout376.xml"/><Relationship Id="rId4" Type="http://schemas.openxmlformats.org/officeDocument/2006/relationships/slideLayout" Target="../slideLayouts/slideLayout370.xml"/><Relationship Id="rId9" Type="http://schemas.openxmlformats.org/officeDocument/2006/relationships/slideLayout" Target="../slideLayouts/slideLayout375.xml"/></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385.xml"/><Relationship Id="rId3" Type="http://schemas.openxmlformats.org/officeDocument/2006/relationships/slideLayout" Target="../slideLayouts/slideLayout380.xml"/><Relationship Id="rId7" Type="http://schemas.openxmlformats.org/officeDocument/2006/relationships/slideLayout" Target="../slideLayouts/slideLayout384.xml"/><Relationship Id="rId12" Type="http://schemas.openxmlformats.org/officeDocument/2006/relationships/theme" Target="../theme/theme36.xml"/><Relationship Id="rId2" Type="http://schemas.openxmlformats.org/officeDocument/2006/relationships/slideLayout" Target="../slideLayouts/slideLayout379.xml"/><Relationship Id="rId1" Type="http://schemas.openxmlformats.org/officeDocument/2006/relationships/slideLayout" Target="../slideLayouts/slideLayout378.xml"/><Relationship Id="rId6" Type="http://schemas.openxmlformats.org/officeDocument/2006/relationships/slideLayout" Target="../slideLayouts/slideLayout383.xml"/><Relationship Id="rId11" Type="http://schemas.openxmlformats.org/officeDocument/2006/relationships/slideLayout" Target="../slideLayouts/slideLayout388.xml"/><Relationship Id="rId5" Type="http://schemas.openxmlformats.org/officeDocument/2006/relationships/slideLayout" Target="../slideLayouts/slideLayout382.xml"/><Relationship Id="rId10" Type="http://schemas.openxmlformats.org/officeDocument/2006/relationships/slideLayout" Target="../slideLayouts/slideLayout387.xml"/><Relationship Id="rId4" Type="http://schemas.openxmlformats.org/officeDocument/2006/relationships/slideLayout" Target="../slideLayouts/slideLayout381.xml"/><Relationship Id="rId9" Type="http://schemas.openxmlformats.org/officeDocument/2006/relationships/slideLayout" Target="../slideLayouts/slideLayout386.xml"/></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396.xml"/><Relationship Id="rId3" Type="http://schemas.openxmlformats.org/officeDocument/2006/relationships/slideLayout" Target="../slideLayouts/slideLayout391.xml"/><Relationship Id="rId7" Type="http://schemas.openxmlformats.org/officeDocument/2006/relationships/slideLayout" Target="../slideLayouts/slideLayout395.xml"/><Relationship Id="rId12" Type="http://schemas.openxmlformats.org/officeDocument/2006/relationships/theme" Target="../theme/theme37.xml"/><Relationship Id="rId2" Type="http://schemas.openxmlformats.org/officeDocument/2006/relationships/slideLayout" Target="../slideLayouts/slideLayout390.xml"/><Relationship Id="rId1" Type="http://schemas.openxmlformats.org/officeDocument/2006/relationships/slideLayout" Target="../slideLayouts/slideLayout389.xml"/><Relationship Id="rId6" Type="http://schemas.openxmlformats.org/officeDocument/2006/relationships/slideLayout" Target="../slideLayouts/slideLayout394.xml"/><Relationship Id="rId11" Type="http://schemas.openxmlformats.org/officeDocument/2006/relationships/slideLayout" Target="../slideLayouts/slideLayout399.xml"/><Relationship Id="rId5" Type="http://schemas.openxmlformats.org/officeDocument/2006/relationships/slideLayout" Target="../slideLayouts/slideLayout393.xml"/><Relationship Id="rId10" Type="http://schemas.openxmlformats.org/officeDocument/2006/relationships/slideLayout" Target="../slideLayouts/slideLayout398.xml"/><Relationship Id="rId4" Type="http://schemas.openxmlformats.org/officeDocument/2006/relationships/slideLayout" Target="../slideLayouts/slideLayout392.xml"/><Relationship Id="rId9" Type="http://schemas.openxmlformats.org/officeDocument/2006/relationships/slideLayout" Target="../slideLayouts/slideLayout397.xml"/></Relationships>
</file>

<file path=ppt/slideMasters/_rels/slideMaster38.xml.rels><?xml version="1.0" encoding="UTF-8" standalone="yes"?>
<Relationships xmlns="http://schemas.openxmlformats.org/package/2006/relationships"><Relationship Id="rId8" Type="http://schemas.openxmlformats.org/officeDocument/2006/relationships/slideLayout" Target="../slideLayouts/slideLayout407.xml"/><Relationship Id="rId13" Type="http://schemas.openxmlformats.org/officeDocument/2006/relationships/image" Target="../media/image1.png"/><Relationship Id="rId3" Type="http://schemas.openxmlformats.org/officeDocument/2006/relationships/slideLayout" Target="../slideLayouts/slideLayout402.xml"/><Relationship Id="rId7" Type="http://schemas.openxmlformats.org/officeDocument/2006/relationships/slideLayout" Target="../slideLayouts/slideLayout406.xml"/><Relationship Id="rId12" Type="http://schemas.openxmlformats.org/officeDocument/2006/relationships/theme" Target="../theme/theme38.xml"/><Relationship Id="rId2" Type="http://schemas.openxmlformats.org/officeDocument/2006/relationships/slideLayout" Target="../slideLayouts/slideLayout401.xml"/><Relationship Id="rId1" Type="http://schemas.openxmlformats.org/officeDocument/2006/relationships/slideLayout" Target="../slideLayouts/slideLayout400.xml"/><Relationship Id="rId6" Type="http://schemas.openxmlformats.org/officeDocument/2006/relationships/slideLayout" Target="../slideLayouts/slideLayout405.xml"/><Relationship Id="rId11" Type="http://schemas.openxmlformats.org/officeDocument/2006/relationships/slideLayout" Target="../slideLayouts/slideLayout410.xml"/><Relationship Id="rId5" Type="http://schemas.openxmlformats.org/officeDocument/2006/relationships/slideLayout" Target="../slideLayouts/slideLayout404.xml"/><Relationship Id="rId10" Type="http://schemas.openxmlformats.org/officeDocument/2006/relationships/slideLayout" Target="../slideLayouts/slideLayout409.xml"/><Relationship Id="rId4" Type="http://schemas.openxmlformats.org/officeDocument/2006/relationships/slideLayout" Target="../slideLayouts/slideLayout403.xml"/><Relationship Id="rId9" Type="http://schemas.openxmlformats.org/officeDocument/2006/relationships/slideLayout" Target="../slideLayouts/slideLayout408.xml"/></Relationships>
</file>

<file path=ppt/slideMasters/_rels/slideMaster39.xml.rels><?xml version="1.0" encoding="UTF-8" standalone="yes"?>
<Relationships xmlns="http://schemas.openxmlformats.org/package/2006/relationships"><Relationship Id="rId8" Type="http://schemas.openxmlformats.org/officeDocument/2006/relationships/slideLayout" Target="../slideLayouts/slideLayout418.xml"/><Relationship Id="rId13" Type="http://schemas.openxmlformats.org/officeDocument/2006/relationships/image" Target="../media/image1.png"/><Relationship Id="rId3" Type="http://schemas.openxmlformats.org/officeDocument/2006/relationships/slideLayout" Target="../slideLayouts/slideLayout413.xml"/><Relationship Id="rId7" Type="http://schemas.openxmlformats.org/officeDocument/2006/relationships/slideLayout" Target="../slideLayouts/slideLayout417.xml"/><Relationship Id="rId12" Type="http://schemas.openxmlformats.org/officeDocument/2006/relationships/theme" Target="../theme/theme39.xml"/><Relationship Id="rId2" Type="http://schemas.openxmlformats.org/officeDocument/2006/relationships/slideLayout" Target="../slideLayouts/slideLayout412.xml"/><Relationship Id="rId1" Type="http://schemas.openxmlformats.org/officeDocument/2006/relationships/slideLayout" Target="../slideLayouts/slideLayout411.xml"/><Relationship Id="rId6" Type="http://schemas.openxmlformats.org/officeDocument/2006/relationships/slideLayout" Target="../slideLayouts/slideLayout416.xml"/><Relationship Id="rId11" Type="http://schemas.openxmlformats.org/officeDocument/2006/relationships/slideLayout" Target="../slideLayouts/slideLayout421.xml"/><Relationship Id="rId5" Type="http://schemas.openxmlformats.org/officeDocument/2006/relationships/slideLayout" Target="../slideLayouts/slideLayout415.xml"/><Relationship Id="rId10" Type="http://schemas.openxmlformats.org/officeDocument/2006/relationships/slideLayout" Target="../slideLayouts/slideLayout420.xml"/><Relationship Id="rId4" Type="http://schemas.openxmlformats.org/officeDocument/2006/relationships/slideLayout" Target="../slideLayouts/slideLayout414.xml"/><Relationship Id="rId9" Type="http://schemas.openxmlformats.org/officeDocument/2006/relationships/slideLayout" Target="../slideLayouts/slideLayout4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4.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5.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image" Target="../media/image1.pn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6.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image" Target="../media/image5.emf"/><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image" Target="../media/image4.png"/><Relationship Id="rId2" Type="http://schemas.openxmlformats.org/officeDocument/2006/relationships/slideLayout" Target="../slideLayouts/slideLayout58.xml"/><Relationship Id="rId16" Type="http://schemas.openxmlformats.org/officeDocument/2006/relationships/image" Target="../media/image3.png"/><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image" Target="../media/image2.png"/><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image" Target="../media/image1.png"/><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8.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image" Target="../media/image1.pn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9.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pic>
        <p:nvPicPr>
          <p:cNvPr id="8" name="Picture 7" descr="safari.png"/>
          <p:cNvPicPr>
            <a:picLocks noChangeAspect="1"/>
          </p:cNvPicPr>
          <p:nvPr userDrawn="1"/>
        </p:nvPicPr>
        <p:blipFill>
          <a:blip r:embed="rId14" cstate="print"/>
          <a:stretch>
            <a:fillRect/>
          </a:stretch>
        </p:blipFill>
        <p:spPr>
          <a:xfrm>
            <a:off x="179512" y="6453336"/>
            <a:ext cx="1080120" cy="312522"/>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8187" r:id="rId12"/>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1200">
                <a:latin typeface="Garamond" pitchFamily="18" charset="0"/>
              </a:defRPr>
            </a:lvl1pPr>
          </a:lstStyle>
          <a:p>
            <a:pPr defTabSz="914259"/>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600">
                <a:latin typeface="Garamond" pitchFamily="18" charset="0"/>
              </a:defRPr>
            </a:lvl1pPr>
          </a:lstStyle>
          <a:p>
            <a:pPr defTabSz="914259"/>
            <a:fld id="{6F400BD0-49BF-48FC-8114-37C1D4F5AB3D}" type="slidenum">
              <a:rPr lang="en-US" altLang="en-US">
                <a:solidFill>
                  <a:srgbClr val="000000"/>
                </a:solidFill>
              </a:rPr>
              <a:pPr defTabSz="914259"/>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941076515"/>
      </p:ext>
    </p:extLst>
  </p:cSld>
  <p:clrMap bg1="lt1" tx1="dk1" bg2="lt2" tx2="dk2" accent1="accent1" accent2="accent2" accent3="accent3" accent4="accent4" accent5="accent5" accent6="accent6" hlink="hlink" folHlink="folHlink"/>
  <p:sldLayoutIdLst>
    <p:sldLayoutId id="2147484100" r:id="rId1"/>
    <p:sldLayoutId id="2147484101" r:id="rId2"/>
    <p:sldLayoutId id="2147484102" r:id="rId3"/>
    <p:sldLayoutId id="2147484103" r:id="rId4"/>
    <p:sldLayoutId id="2147484104" r:id="rId5"/>
    <p:sldLayoutId id="2147484105" r:id="rId6"/>
    <p:sldLayoutId id="2147484106" r:id="rId7"/>
    <p:sldLayoutId id="2147484107" r:id="rId8"/>
    <p:sldLayoutId id="2147484108" r:id="rId9"/>
    <p:sldLayoutId id="2147484109" r:id="rId10"/>
    <p:sldLayoutId id="2147484110"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130" algn="l" rtl="0" fontAlgn="base">
        <a:spcBef>
          <a:spcPct val="0"/>
        </a:spcBef>
        <a:spcAft>
          <a:spcPct val="0"/>
        </a:spcAft>
        <a:defRPr sz="4000">
          <a:solidFill>
            <a:schemeClr val="tx2"/>
          </a:solidFill>
          <a:latin typeface="Garamond" pitchFamily="18" charset="0"/>
        </a:defRPr>
      </a:lvl6pPr>
      <a:lvl7pPr marL="914259" algn="l" rtl="0" fontAlgn="base">
        <a:spcBef>
          <a:spcPct val="0"/>
        </a:spcBef>
        <a:spcAft>
          <a:spcPct val="0"/>
        </a:spcAft>
        <a:defRPr sz="4000">
          <a:solidFill>
            <a:schemeClr val="tx2"/>
          </a:solidFill>
          <a:latin typeface="Garamond" pitchFamily="18" charset="0"/>
        </a:defRPr>
      </a:lvl7pPr>
      <a:lvl8pPr marL="1371390" algn="l" rtl="0" fontAlgn="base">
        <a:spcBef>
          <a:spcPct val="0"/>
        </a:spcBef>
        <a:spcAft>
          <a:spcPct val="0"/>
        </a:spcAft>
        <a:defRPr sz="4000">
          <a:solidFill>
            <a:schemeClr val="tx2"/>
          </a:solidFill>
          <a:latin typeface="Garamond" pitchFamily="18" charset="0"/>
        </a:defRPr>
      </a:lvl8pPr>
      <a:lvl9pPr marL="1828519" algn="l" rtl="0" fontAlgn="base">
        <a:spcBef>
          <a:spcPct val="0"/>
        </a:spcBef>
        <a:spcAft>
          <a:spcPct val="0"/>
        </a:spcAft>
        <a:defRPr sz="4000">
          <a:solidFill>
            <a:schemeClr val="tx2"/>
          </a:solidFill>
          <a:latin typeface="Garamond" pitchFamily="18" charset="0"/>
        </a:defRPr>
      </a:lvl9pPr>
    </p:titleStyle>
    <p:bodyStyle>
      <a:lvl1pPr marL="342848" indent="-342848"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822" indent="-32538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193" indent="-35078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645" indent="-31586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905" indent="-339674"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036"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164"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295"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423"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1200">
                <a:latin typeface="Garamond" pitchFamily="18" charset="0"/>
              </a:defRPr>
            </a:lvl1pPr>
          </a:lstStyle>
          <a:p>
            <a:pPr defTabSz="914259"/>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600">
                <a:latin typeface="Garamond" pitchFamily="18" charset="0"/>
              </a:defRPr>
            </a:lvl1pPr>
          </a:lstStyle>
          <a:p>
            <a:pPr defTabSz="914259"/>
            <a:fld id="{6F400BD0-49BF-48FC-8114-37C1D4F5AB3D}" type="slidenum">
              <a:rPr lang="en-US" altLang="en-US">
                <a:solidFill>
                  <a:srgbClr val="000000"/>
                </a:solidFill>
              </a:rPr>
              <a:pPr defTabSz="914259"/>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4174514676"/>
      </p:ext>
    </p:extLst>
  </p:cSld>
  <p:clrMap bg1="lt1" tx1="dk1" bg2="lt2" tx2="dk2" accent1="accent1" accent2="accent2" accent3="accent3" accent4="accent4" accent5="accent5" accent6="accent6" hlink="hlink" folHlink="folHlink"/>
  <p:sldLayoutIdLst>
    <p:sldLayoutId id="2147484282" r:id="rId1"/>
    <p:sldLayoutId id="2147484283" r:id="rId2"/>
    <p:sldLayoutId id="2147484284" r:id="rId3"/>
    <p:sldLayoutId id="2147484285" r:id="rId4"/>
    <p:sldLayoutId id="2147484286" r:id="rId5"/>
    <p:sldLayoutId id="2147484287" r:id="rId6"/>
    <p:sldLayoutId id="2147484288" r:id="rId7"/>
    <p:sldLayoutId id="2147484289" r:id="rId8"/>
    <p:sldLayoutId id="2147484290" r:id="rId9"/>
    <p:sldLayoutId id="2147484291" r:id="rId10"/>
    <p:sldLayoutId id="214748429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130" algn="l" rtl="0" fontAlgn="base">
        <a:spcBef>
          <a:spcPct val="0"/>
        </a:spcBef>
        <a:spcAft>
          <a:spcPct val="0"/>
        </a:spcAft>
        <a:defRPr sz="4000">
          <a:solidFill>
            <a:schemeClr val="tx2"/>
          </a:solidFill>
          <a:latin typeface="Garamond" pitchFamily="18" charset="0"/>
        </a:defRPr>
      </a:lvl6pPr>
      <a:lvl7pPr marL="914259" algn="l" rtl="0" fontAlgn="base">
        <a:spcBef>
          <a:spcPct val="0"/>
        </a:spcBef>
        <a:spcAft>
          <a:spcPct val="0"/>
        </a:spcAft>
        <a:defRPr sz="4000">
          <a:solidFill>
            <a:schemeClr val="tx2"/>
          </a:solidFill>
          <a:latin typeface="Garamond" pitchFamily="18" charset="0"/>
        </a:defRPr>
      </a:lvl7pPr>
      <a:lvl8pPr marL="1371390" algn="l" rtl="0" fontAlgn="base">
        <a:spcBef>
          <a:spcPct val="0"/>
        </a:spcBef>
        <a:spcAft>
          <a:spcPct val="0"/>
        </a:spcAft>
        <a:defRPr sz="4000">
          <a:solidFill>
            <a:schemeClr val="tx2"/>
          </a:solidFill>
          <a:latin typeface="Garamond" pitchFamily="18" charset="0"/>
        </a:defRPr>
      </a:lvl8pPr>
      <a:lvl9pPr marL="1828519" algn="l" rtl="0" fontAlgn="base">
        <a:spcBef>
          <a:spcPct val="0"/>
        </a:spcBef>
        <a:spcAft>
          <a:spcPct val="0"/>
        </a:spcAft>
        <a:defRPr sz="4000">
          <a:solidFill>
            <a:schemeClr val="tx2"/>
          </a:solidFill>
          <a:latin typeface="Garamond" pitchFamily="18" charset="0"/>
        </a:defRPr>
      </a:lvl9pPr>
    </p:titleStyle>
    <p:bodyStyle>
      <a:lvl1pPr marL="342848" indent="-342848"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822" indent="-32538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193" indent="-35078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645" indent="-31586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905" indent="-339674"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036"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164"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295"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423"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285720" y="6357958"/>
            <a:ext cx="1347679" cy="389938"/>
          </a:xfrm>
          <a:prstGeom prst="rect">
            <a:avLst/>
          </a:prstGeom>
        </p:spPr>
      </p:pic>
    </p:spTree>
    <p:extLst>
      <p:ext uri="{BB962C8B-B14F-4D97-AF65-F5344CB8AC3E}">
        <p14:creationId xmlns:p14="http://schemas.microsoft.com/office/powerpoint/2010/main" val="2503778565"/>
      </p:ext>
    </p:extLst>
  </p:cSld>
  <p:clrMap bg1="lt1" tx1="dk1" bg2="lt2" tx2="dk2" accent1="accent1" accent2="accent2" accent3="accent3" accent4="accent4" accent5="accent5" accent6="accent6" hlink="hlink" folHlink="folHlink"/>
  <p:sldLayoutIdLst>
    <p:sldLayoutId id="2147484523" r:id="rId1"/>
    <p:sldLayoutId id="2147484524" r:id="rId2"/>
    <p:sldLayoutId id="2147484525" r:id="rId3"/>
    <p:sldLayoutId id="2147484526" r:id="rId4"/>
    <p:sldLayoutId id="2147484527" r:id="rId5"/>
    <p:sldLayoutId id="2147484528" r:id="rId6"/>
    <p:sldLayoutId id="2147484529" r:id="rId7"/>
    <p:sldLayoutId id="2147484530" r:id="rId8"/>
    <p:sldLayoutId id="2147484531" r:id="rId9"/>
    <p:sldLayoutId id="2147484532" r:id="rId10"/>
    <p:sldLayoutId id="214748453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367926"/>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363164"/>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500854"/>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572862"/>
            <a:ext cx="1080120" cy="312522"/>
          </a:xfrm>
          <a:prstGeom prst="rect">
            <a:avLst/>
          </a:prstGeom>
        </p:spPr>
      </p:pic>
    </p:spTree>
    <p:extLst>
      <p:ext uri="{BB962C8B-B14F-4D97-AF65-F5344CB8AC3E}">
        <p14:creationId xmlns:p14="http://schemas.microsoft.com/office/powerpoint/2010/main" val="2586202913"/>
      </p:ext>
    </p:extLst>
  </p:cSld>
  <p:clrMap bg1="lt1" tx1="dk1" bg2="lt2" tx2="dk2" accent1="accent1" accent2="accent2" accent3="accent3" accent4="accent4" accent5="accent5" accent6="accent6" hlink="hlink" folHlink="folHlink"/>
  <p:sldLayoutIdLst>
    <p:sldLayoutId id="2147484572" r:id="rId1"/>
    <p:sldLayoutId id="2147484573" r:id="rId2"/>
    <p:sldLayoutId id="2147484574" r:id="rId3"/>
    <p:sldLayoutId id="2147484575" r:id="rId4"/>
    <p:sldLayoutId id="2147484576" r:id="rId5"/>
    <p:sldLayoutId id="2147484577" r:id="rId6"/>
    <p:sldLayoutId id="2147484578" r:id="rId7"/>
    <p:sldLayoutId id="2147484579" r:id="rId8"/>
    <p:sldLayoutId id="2147484580" r:id="rId9"/>
    <p:sldLayoutId id="2147484581" r:id="rId10"/>
    <p:sldLayoutId id="214748458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4272753442"/>
      </p:ext>
    </p:extLst>
  </p:cSld>
  <p:clrMap bg1="lt1" tx1="dk1" bg2="lt2" tx2="dk2" accent1="accent1" accent2="accent2" accent3="accent3" accent4="accent4" accent5="accent5" accent6="accent6" hlink="hlink" folHlink="folHlink"/>
  <p:sldLayoutIdLst>
    <p:sldLayoutId id="2147484778" r:id="rId1"/>
    <p:sldLayoutId id="2147484779" r:id="rId2"/>
    <p:sldLayoutId id="2147484780" r:id="rId3"/>
    <p:sldLayoutId id="2147484781" r:id="rId4"/>
    <p:sldLayoutId id="2147484782" r:id="rId5"/>
    <p:sldLayoutId id="2147484783" r:id="rId6"/>
    <p:sldLayoutId id="2147484784" r:id="rId7"/>
    <p:sldLayoutId id="2147484785" r:id="rId8"/>
    <p:sldLayoutId id="2147484786" r:id="rId9"/>
    <p:sldLayoutId id="2147484787" r:id="rId10"/>
    <p:sldLayoutId id="214748478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27860052"/>
      </p:ext>
    </p:extLst>
  </p:cSld>
  <p:clrMap bg1="lt1" tx1="dk1" bg2="lt2" tx2="dk2" accent1="accent1" accent2="accent2" accent3="accent3" accent4="accent4" accent5="accent5" accent6="accent6" hlink="hlink" folHlink="folHlink"/>
  <p:sldLayoutIdLst>
    <p:sldLayoutId id="2147484838" r:id="rId1"/>
    <p:sldLayoutId id="2147484839"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Tree>
    <p:extLst>
      <p:ext uri="{BB962C8B-B14F-4D97-AF65-F5344CB8AC3E}">
        <p14:creationId xmlns:p14="http://schemas.microsoft.com/office/powerpoint/2010/main" val="2151711694"/>
      </p:ext>
    </p:extLst>
  </p:cSld>
  <p:clrMap bg1="lt1" tx1="dk1" bg2="lt2" tx2="dk2" accent1="accent1" accent2="accent2" accent3="accent3" accent4="accent4" accent5="accent5" accent6="accent6" hlink="hlink" folHlink="folHlink"/>
  <p:sldLayoutIdLst>
    <p:sldLayoutId id="2147484850" r:id="rId1"/>
    <p:sldLayoutId id="2147484851" r:id="rId2"/>
    <p:sldLayoutId id="2147484852" r:id="rId3"/>
    <p:sldLayoutId id="2147484853" r:id="rId4"/>
    <p:sldLayoutId id="2147484854" r:id="rId5"/>
    <p:sldLayoutId id="2147484855" r:id="rId6"/>
    <p:sldLayoutId id="2147484856" r:id="rId7"/>
    <p:sldLayoutId id="2147484857" r:id="rId8"/>
    <p:sldLayoutId id="2147484858" r:id="rId9"/>
    <p:sldLayoutId id="2147484859" r:id="rId10"/>
    <p:sldLayoutId id="2147484860"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1200">
                <a:latin typeface="Garamond" pitchFamily="18" charset="0"/>
              </a:defRPr>
            </a:lvl1pPr>
          </a:lstStyle>
          <a:p>
            <a:pPr defTabSz="914024"/>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600">
                <a:latin typeface="Garamond" pitchFamily="18" charset="0"/>
              </a:defRPr>
            </a:lvl1pPr>
          </a:lstStyle>
          <a:p>
            <a:pPr defTabSz="914024"/>
            <a:fld id="{6F400BD0-49BF-48FC-8114-37C1D4F5AB3D}" type="slidenum">
              <a:rPr lang="en-US" altLang="en-US">
                <a:solidFill>
                  <a:srgbClr val="000000"/>
                </a:solidFill>
              </a:rPr>
              <a:pPr defTabSz="914024"/>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3691673417"/>
      </p:ext>
    </p:extLst>
  </p:cSld>
  <p:clrMap bg1="lt1" tx1="dk1" bg2="lt2" tx2="dk2" accent1="accent1" accent2="accent2" accent3="accent3" accent4="accent4" accent5="accent5" accent6="accent6" hlink="hlink" folHlink="folHlink"/>
  <p:sldLayoutIdLst>
    <p:sldLayoutId id="2147484862" r:id="rId1"/>
    <p:sldLayoutId id="2147484863" r:id="rId2"/>
    <p:sldLayoutId id="2147484864" r:id="rId3"/>
    <p:sldLayoutId id="2147484865" r:id="rId4"/>
    <p:sldLayoutId id="2147484866" r:id="rId5"/>
    <p:sldLayoutId id="2147484867" r:id="rId6"/>
    <p:sldLayoutId id="2147484868" r:id="rId7"/>
    <p:sldLayoutId id="2147484869" r:id="rId8"/>
    <p:sldLayoutId id="2147484870" r:id="rId9"/>
    <p:sldLayoutId id="2147484871" r:id="rId10"/>
    <p:sldLayoutId id="214748487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11" algn="l" rtl="0" fontAlgn="base">
        <a:spcBef>
          <a:spcPct val="0"/>
        </a:spcBef>
        <a:spcAft>
          <a:spcPct val="0"/>
        </a:spcAft>
        <a:defRPr sz="4000">
          <a:solidFill>
            <a:schemeClr val="tx2"/>
          </a:solidFill>
          <a:latin typeface="Garamond" pitchFamily="18" charset="0"/>
        </a:defRPr>
      </a:lvl6pPr>
      <a:lvl7pPr marL="914024" algn="l" rtl="0" fontAlgn="base">
        <a:spcBef>
          <a:spcPct val="0"/>
        </a:spcBef>
        <a:spcAft>
          <a:spcPct val="0"/>
        </a:spcAft>
        <a:defRPr sz="4000">
          <a:solidFill>
            <a:schemeClr val="tx2"/>
          </a:solidFill>
          <a:latin typeface="Garamond" pitchFamily="18" charset="0"/>
        </a:defRPr>
      </a:lvl7pPr>
      <a:lvl8pPr marL="1371040" algn="l" rtl="0" fontAlgn="base">
        <a:spcBef>
          <a:spcPct val="0"/>
        </a:spcBef>
        <a:spcAft>
          <a:spcPct val="0"/>
        </a:spcAft>
        <a:defRPr sz="4000">
          <a:solidFill>
            <a:schemeClr val="tx2"/>
          </a:solidFill>
          <a:latin typeface="Garamond" pitchFamily="18" charset="0"/>
        </a:defRPr>
      </a:lvl8pPr>
      <a:lvl9pPr marL="1828052" algn="l" rtl="0" fontAlgn="base">
        <a:spcBef>
          <a:spcPct val="0"/>
        </a:spcBef>
        <a:spcAft>
          <a:spcPct val="0"/>
        </a:spcAft>
        <a:defRPr sz="4000">
          <a:solidFill>
            <a:schemeClr val="tx2"/>
          </a:solidFill>
          <a:latin typeface="Garamond" pitchFamily="18" charset="0"/>
        </a:defRPr>
      </a:lvl9pPr>
    </p:titleStyle>
    <p:bodyStyle>
      <a:lvl1pPr marL="342761" indent="-342761"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650" indent="-32530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1933" indent="-35069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301" indent="-31578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475" indent="-339587"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491"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499"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514"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8523"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024" rtl="0" eaLnBrk="1" latinLnBrk="0" hangingPunct="1">
        <a:defRPr sz="1800" kern="1200">
          <a:solidFill>
            <a:schemeClr val="tx1"/>
          </a:solidFill>
          <a:latin typeface="+mn-lt"/>
          <a:ea typeface="+mn-ea"/>
          <a:cs typeface="+mn-cs"/>
        </a:defRPr>
      </a:lvl1pPr>
      <a:lvl2pPr marL="457011" algn="l" defTabSz="914024" rtl="0" eaLnBrk="1" latinLnBrk="0" hangingPunct="1">
        <a:defRPr sz="1800" kern="1200">
          <a:solidFill>
            <a:schemeClr val="tx1"/>
          </a:solidFill>
          <a:latin typeface="+mn-lt"/>
          <a:ea typeface="+mn-ea"/>
          <a:cs typeface="+mn-cs"/>
        </a:defRPr>
      </a:lvl2pPr>
      <a:lvl3pPr marL="914024" algn="l" defTabSz="914024" rtl="0" eaLnBrk="1" latinLnBrk="0" hangingPunct="1">
        <a:defRPr sz="1800" kern="1200">
          <a:solidFill>
            <a:schemeClr val="tx1"/>
          </a:solidFill>
          <a:latin typeface="+mn-lt"/>
          <a:ea typeface="+mn-ea"/>
          <a:cs typeface="+mn-cs"/>
        </a:defRPr>
      </a:lvl3pPr>
      <a:lvl4pPr marL="1371040" algn="l" defTabSz="914024" rtl="0" eaLnBrk="1" latinLnBrk="0" hangingPunct="1">
        <a:defRPr sz="1800" kern="1200">
          <a:solidFill>
            <a:schemeClr val="tx1"/>
          </a:solidFill>
          <a:latin typeface="+mn-lt"/>
          <a:ea typeface="+mn-ea"/>
          <a:cs typeface="+mn-cs"/>
        </a:defRPr>
      </a:lvl4pPr>
      <a:lvl5pPr marL="1828052" algn="l" defTabSz="914024" rtl="0" eaLnBrk="1" latinLnBrk="0" hangingPunct="1">
        <a:defRPr sz="1800" kern="1200">
          <a:solidFill>
            <a:schemeClr val="tx1"/>
          </a:solidFill>
          <a:latin typeface="+mn-lt"/>
          <a:ea typeface="+mn-ea"/>
          <a:cs typeface="+mn-cs"/>
        </a:defRPr>
      </a:lvl5pPr>
      <a:lvl6pPr marL="2285064" algn="l" defTabSz="914024" rtl="0" eaLnBrk="1" latinLnBrk="0" hangingPunct="1">
        <a:defRPr sz="1800" kern="1200">
          <a:solidFill>
            <a:schemeClr val="tx1"/>
          </a:solidFill>
          <a:latin typeface="+mn-lt"/>
          <a:ea typeface="+mn-ea"/>
          <a:cs typeface="+mn-cs"/>
        </a:defRPr>
      </a:lvl6pPr>
      <a:lvl7pPr marL="2742079" algn="l" defTabSz="914024" rtl="0" eaLnBrk="1" latinLnBrk="0" hangingPunct="1">
        <a:defRPr sz="1800" kern="1200">
          <a:solidFill>
            <a:schemeClr val="tx1"/>
          </a:solidFill>
          <a:latin typeface="+mn-lt"/>
          <a:ea typeface="+mn-ea"/>
          <a:cs typeface="+mn-cs"/>
        </a:defRPr>
      </a:lvl7pPr>
      <a:lvl8pPr marL="3199088" algn="l" defTabSz="914024" rtl="0" eaLnBrk="1" latinLnBrk="0" hangingPunct="1">
        <a:defRPr sz="1800" kern="1200">
          <a:solidFill>
            <a:schemeClr val="tx1"/>
          </a:solidFill>
          <a:latin typeface="+mn-lt"/>
          <a:ea typeface="+mn-ea"/>
          <a:cs typeface="+mn-cs"/>
        </a:defRPr>
      </a:lvl8pPr>
      <a:lvl9pPr marL="3656104" algn="l" defTabSz="914024"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1079760595"/>
      </p:ext>
    </p:extLst>
  </p:cSld>
  <p:clrMap bg1="lt1" tx1="dk1" bg2="lt2" tx2="dk2" accent1="accent1" accent2="accent2" accent3="accent3" accent4="accent4" accent5="accent5" accent6="accent6" hlink="hlink" folHlink="folHlink"/>
  <p:sldLayoutIdLst>
    <p:sldLayoutId id="2147484874" r:id="rId1"/>
    <p:sldLayoutId id="2147484875" r:id="rId2"/>
    <p:sldLayoutId id="2147484876" r:id="rId3"/>
    <p:sldLayoutId id="2147484877" r:id="rId4"/>
    <p:sldLayoutId id="2147484878" r:id="rId5"/>
    <p:sldLayoutId id="2147484879" r:id="rId6"/>
    <p:sldLayoutId id="2147484880" r:id="rId7"/>
    <p:sldLayoutId id="2147484881" r:id="rId8"/>
    <p:sldLayoutId id="2147484882" r:id="rId9"/>
    <p:sldLayoutId id="2147484883" r:id="rId10"/>
    <p:sldLayoutId id="2147484884"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62"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43363"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Garamond" charset="0"/>
              </a:defRPr>
            </a:lvl1pPr>
          </a:lstStyle>
          <a:p>
            <a:pPr fontAlgn="base">
              <a:spcBef>
                <a:spcPct val="0"/>
              </a:spcBef>
              <a:spcAft>
                <a:spcPct val="0"/>
              </a:spcAft>
              <a:defRPr/>
            </a:pPr>
            <a:endParaRPr lang="en-US">
              <a:ea typeface="ＭＳ Ｐゴシック" charset="0"/>
              <a:cs typeface="ＭＳ Ｐゴシック" charset="0"/>
            </a:endParaRP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charset="0"/>
              </a:defRPr>
            </a:lvl1pPr>
          </a:lstStyle>
          <a:p>
            <a:pPr fontAlgn="base">
              <a:spcBef>
                <a:spcPct val="0"/>
              </a:spcBef>
              <a:spcAft>
                <a:spcPct val="0"/>
              </a:spcAft>
              <a:defRPr/>
            </a:pPr>
            <a:fld id="{12B59C95-9F24-CC4B-832C-1D8C21792A43}" type="slidenum">
              <a:rPr lang="en-US">
                <a:ea typeface="ＭＳ Ｐゴシック" charset="0"/>
                <a:cs typeface="ＭＳ Ｐゴシック" charset="0"/>
              </a:rPr>
              <a:pPr fontAlgn="base">
                <a:spcBef>
                  <a:spcPct val="0"/>
                </a:spcBef>
                <a:spcAft>
                  <a:spcPct val="0"/>
                </a:spcAft>
                <a:defRPr/>
              </a:pPr>
              <a:t>‹#›</a:t>
            </a:fld>
            <a:endParaRPr lang="en-US">
              <a:ea typeface="ＭＳ Ｐゴシック" charset="0"/>
              <a:cs typeface="ＭＳ Ｐゴシック" charset="0"/>
            </a:endParaRPr>
          </a:p>
        </p:txBody>
      </p:sp>
      <p:sp>
        <p:nvSpPr>
          <p:cNvPr id="143366"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43367"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43368" name="Picture 7" descr="safari.png"/>
          <p:cNvPicPr>
            <a:picLocks noChangeAspect="1"/>
          </p:cNvPicPr>
          <p:nvPr userDrawn="1"/>
        </p:nvPicPr>
        <p:blipFill>
          <a:blip r:embed="rId14">
            <a:extLst>
              <a:ext uri="{28A0092B-C50C-407E-A947-70E740481C1C}">
                <a14:useLocalDpi xmlns:a14="http://schemas.microsoft.com/office/drawing/2010/main"/>
              </a:ext>
            </a:extLst>
          </a:blip>
          <a:srcRect/>
          <a:stretch>
            <a:fillRect/>
          </a:stretch>
        </p:blipFill>
        <p:spPr bwMode="auto">
          <a:xfrm>
            <a:off x="180975" y="6602413"/>
            <a:ext cx="847725" cy="246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5159085"/>
      </p:ext>
    </p:extLst>
  </p:cSld>
  <p:clrMap bg1="lt1" tx1="dk1" bg2="lt2" tx2="dk2" accent1="accent1" accent2="accent2" accent3="accent3" accent4="accent4" accent5="accent5" accent6="accent6" hlink="hlink" folHlink="folHlink"/>
  <p:sldLayoutIdLst>
    <p:sldLayoutId id="2147484970" r:id="rId1"/>
    <p:sldLayoutId id="2147484971" r:id="rId2"/>
    <p:sldLayoutId id="2147484972" r:id="rId3"/>
    <p:sldLayoutId id="2147484973" r:id="rId4"/>
    <p:sldLayoutId id="2147484974" r:id="rId5"/>
    <p:sldLayoutId id="2147484975" r:id="rId6"/>
    <p:sldLayoutId id="2147484976" r:id="rId7"/>
    <p:sldLayoutId id="2147484977" r:id="rId8"/>
    <p:sldLayoutId id="2147484978" r:id="rId9"/>
    <p:sldLayoutId id="2147484979" r:id="rId10"/>
    <p:sldLayoutId id="2147484980" r:id="rId11"/>
    <p:sldLayoutId id="2147484981"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cSld>
  <p:clrMap bg1="lt1" tx1="dk1" bg2="lt2" tx2="dk2" accent1="accent1" accent2="accent2" accent3="accent3" accent4="accent4" accent5="accent5" accent6="accent6" hlink="hlink" folHlink="folHlink"/>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858009255"/>
      </p:ext>
    </p:extLst>
  </p:cSld>
  <p:clrMap bg1="lt1" tx1="dk1" bg2="lt2" tx2="dk2" accent1="accent1" accent2="accent2" accent3="accent3" accent4="accent4" accent5="accent5" accent6="accent6" hlink="hlink" folHlink="folHlink"/>
  <p:sldLayoutIdLst>
    <p:sldLayoutId id="2147485411" r:id="rId1"/>
    <p:sldLayoutId id="2147485412" r:id="rId2"/>
    <p:sldLayoutId id="2147485413" r:id="rId3"/>
    <p:sldLayoutId id="2147485414" r:id="rId4"/>
    <p:sldLayoutId id="2147485415" r:id="rId5"/>
    <p:sldLayoutId id="2147485416" r:id="rId6"/>
    <p:sldLayoutId id="2147485417" r:id="rId7"/>
    <p:sldLayoutId id="2147485418" r:id="rId8"/>
    <p:sldLayoutId id="2147485419" r:id="rId9"/>
    <p:sldLayoutId id="2147485420" r:id="rId10"/>
    <p:sldLayoutId id="2147485421"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1200">
                <a:latin typeface="Garamond" pitchFamily="18" charset="0"/>
              </a:defRPr>
            </a:lvl1pPr>
          </a:lstStyle>
          <a:p>
            <a:pPr defTabSz="914024"/>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600">
                <a:latin typeface="Garamond" pitchFamily="18" charset="0"/>
              </a:defRPr>
            </a:lvl1pPr>
          </a:lstStyle>
          <a:p>
            <a:pPr defTabSz="914024"/>
            <a:fld id="{6F400BD0-49BF-48FC-8114-37C1D4F5AB3D}" type="slidenum">
              <a:rPr lang="en-US" altLang="en-US">
                <a:solidFill>
                  <a:srgbClr val="000000"/>
                </a:solidFill>
              </a:rPr>
              <a:pPr defTabSz="914024"/>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15848122"/>
      </p:ext>
    </p:extLst>
  </p:cSld>
  <p:clrMap bg1="lt1" tx1="dk1" bg2="lt2" tx2="dk2" accent1="accent1" accent2="accent2" accent3="accent3" accent4="accent4" accent5="accent5" accent6="accent6" hlink="hlink" folHlink="folHlink"/>
  <p:sldLayoutIdLst>
    <p:sldLayoutId id="2147485521" r:id="rId1"/>
    <p:sldLayoutId id="2147485522" r:id="rId2"/>
    <p:sldLayoutId id="2147485523" r:id="rId3"/>
    <p:sldLayoutId id="2147485524" r:id="rId4"/>
    <p:sldLayoutId id="2147485525" r:id="rId5"/>
    <p:sldLayoutId id="2147485526" r:id="rId6"/>
    <p:sldLayoutId id="2147485527" r:id="rId7"/>
    <p:sldLayoutId id="2147485528" r:id="rId8"/>
    <p:sldLayoutId id="2147485529" r:id="rId9"/>
    <p:sldLayoutId id="2147485530" r:id="rId10"/>
    <p:sldLayoutId id="2147485531"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11" algn="l" rtl="0" fontAlgn="base">
        <a:spcBef>
          <a:spcPct val="0"/>
        </a:spcBef>
        <a:spcAft>
          <a:spcPct val="0"/>
        </a:spcAft>
        <a:defRPr sz="4000">
          <a:solidFill>
            <a:schemeClr val="tx2"/>
          </a:solidFill>
          <a:latin typeface="Garamond" pitchFamily="18" charset="0"/>
        </a:defRPr>
      </a:lvl6pPr>
      <a:lvl7pPr marL="914024" algn="l" rtl="0" fontAlgn="base">
        <a:spcBef>
          <a:spcPct val="0"/>
        </a:spcBef>
        <a:spcAft>
          <a:spcPct val="0"/>
        </a:spcAft>
        <a:defRPr sz="4000">
          <a:solidFill>
            <a:schemeClr val="tx2"/>
          </a:solidFill>
          <a:latin typeface="Garamond" pitchFamily="18" charset="0"/>
        </a:defRPr>
      </a:lvl7pPr>
      <a:lvl8pPr marL="1371040" algn="l" rtl="0" fontAlgn="base">
        <a:spcBef>
          <a:spcPct val="0"/>
        </a:spcBef>
        <a:spcAft>
          <a:spcPct val="0"/>
        </a:spcAft>
        <a:defRPr sz="4000">
          <a:solidFill>
            <a:schemeClr val="tx2"/>
          </a:solidFill>
          <a:latin typeface="Garamond" pitchFamily="18" charset="0"/>
        </a:defRPr>
      </a:lvl8pPr>
      <a:lvl9pPr marL="1828052" algn="l" rtl="0" fontAlgn="base">
        <a:spcBef>
          <a:spcPct val="0"/>
        </a:spcBef>
        <a:spcAft>
          <a:spcPct val="0"/>
        </a:spcAft>
        <a:defRPr sz="4000">
          <a:solidFill>
            <a:schemeClr val="tx2"/>
          </a:solidFill>
          <a:latin typeface="Garamond" pitchFamily="18" charset="0"/>
        </a:defRPr>
      </a:lvl9pPr>
    </p:titleStyle>
    <p:bodyStyle>
      <a:lvl1pPr marL="342761" indent="-342761"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650" indent="-32530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1933" indent="-35069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301" indent="-31578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475" indent="-339587"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491"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499"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514"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8523"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024" rtl="0" eaLnBrk="1" latinLnBrk="0" hangingPunct="1">
        <a:defRPr sz="1800" kern="1200">
          <a:solidFill>
            <a:schemeClr val="tx1"/>
          </a:solidFill>
          <a:latin typeface="+mn-lt"/>
          <a:ea typeface="+mn-ea"/>
          <a:cs typeface="+mn-cs"/>
        </a:defRPr>
      </a:lvl1pPr>
      <a:lvl2pPr marL="457011" algn="l" defTabSz="914024" rtl="0" eaLnBrk="1" latinLnBrk="0" hangingPunct="1">
        <a:defRPr sz="1800" kern="1200">
          <a:solidFill>
            <a:schemeClr val="tx1"/>
          </a:solidFill>
          <a:latin typeface="+mn-lt"/>
          <a:ea typeface="+mn-ea"/>
          <a:cs typeface="+mn-cs"/>
        </a:defRPr>
      </a:lvl2pPr>
      <a:lvl3pPr marL="914024" algn="l" defTabSz="914024" rtl="0" eaLnBrk="1" latinLnBrk="0" hangingPunct="1">
        <a:defRPr sz="1800" kern="1200">
          <a:solidFill>
            <a:schemeClr val="tx1"/>
          </a:solidFill>
          <a:latin typeface="+mn-lt"/>
          <a:ea typeface="+mn-ea"/>
          <a:cs typeface="+mn-cs"/>
        </a:defRPr>
      </a:lvl3pPr>
      <a:lvl4pPr marL="1371040" algn="l" defTabSz="914024" rtl="0" eaLnBrk="1" latinLnBrk="0" hangingPunct="1">
        <a:defRPr sz="1800" kern="1200">
          <a:solidFill>
            <a:schemeClr val="tx1"/>
          </a:solidFill>
          <a:latin typeface="+mn-lt"/>
          <a:ea typeface="+mn-ea"/>
          <a:cs typeface="+mn-cs"/>
        </a:defRPr>
      </a:lvl4pPr>
      <a:lvl5pPr marL="1828052" algn="l" defTabSz="914024" rtl="0" eaLnBrk="1" latinLnBrk="0" hangingPunct="1">
        <a:defRPr sz="1800" kern="1200">
          <a:solidFill>
            <a:schemeClr val="tx1"/>
          </a:solidFill>
          <a:latin typeface="+mn-lt"/>
          <a:ea typeface="+mn-ea"/>
          <a:cs typeface="+mn-cs"/>
        </a:defRPr>
      </a:lvl5pPr>
      <a:lvl6pPr marL="2285064" algn="l" defTabSz="914024" rtl="0" eaLnBrk="1" latinLnBrk="0" hangingPunct="1">
        <a:defRPr sz="1800" kern="1200">
          <a:solidFill>
            <a:schemeClr val="tx1"/>
          </a:solidFill>
          <a:latin typeface="+mn-lt"/>
          <a:ea typeface="+mn-ea"/>
          <a:cs typeface="+mn-cs"/>
        </a:defRPr>
      </a:lvl6pPr>
      <a:lvl7pPr marL="2742079" algn="l" defTabSz="914024" rtl="0" eaLnBrk="1" latinLnBrk="0" hangingPunct="1">
        <a:defRPr sz="1800" kern="1200">
          <a:solidFill>
            <a:schemeClr val="tx1"/>
          </a:solidFill>
          <a:latin typeface="+mn-lt"/>
          <a:ea typeface="+mn-ea"/>
          <a:cs typeface="+mn-cs"/>
        </a:defRPr>
      </a:lvl7pPr>
      <a:lvl8pPr marL="3199088" algn="l" defTabSz="914024" rtl="0" eaLnBrk="1" latinLnBrk="0" hangingPunct="1">
        <a:defRPr sz="1800" kern="1200">
          <a:solidFill>
            <a:schemeClr val="tx1"/>
          </a:solidFill>
          <a:latin typeface="+mn-lt"/>
          <a:ea typeface="+mn-ea"/>
          <a:cs typeface="+mn-cs"/>
        </a:defRPr>
      </a:lvl8pPr>
      <a:lvl9pPr marL="3656104" algn="l" defTabSz="914024"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75632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Tree>
    <p:extLst>
      <p:ext uri="{BB962C8B-B14F-4D97-AF65-F5344CB8AC3E}">
        <p14:creationId xmlns:p14="http://schemas.microsoft.com/office/powerpoint/2010/main" val="1921638257"/>
      </p:ext>
    </p:extLst>
  </p:cSld>
  <p:clrMap bg1="lt1" tx1="dk1" bg2="lt2" tx2="dk2" accent1="accent1" accent2="accent2" accent3="accent3" accent4="accent4" accent5="accent5" accent6="accent6" hlink="hlink" folHlink="folHlink"/>
  <p:sldLayoutIdLst>
    <p:sldLayoutId id="2147485533" r:id="rId1"/>
    <p:sldLayoutId id="2147485534" r:id="rId2"/>
    <p:sldLayoutId id="2147485535" r:id="rId3"/>
    <p:sldLayoutId id="2147485536" r:id="rId4"/>
    <p:sldLayoutId id="2147485537" r:id="rId5"/>
    <p:sldLayoutId id="2147485538" r:id="rId6"/>
    <p:sldLayoutId id="2147485539" r:id="rId7"/>
    <p:sldLayoutId id="2147485540" r:id="rId8"/>
    <p:sldLayoutId id="2147485541" r:id="rId9"/>
    <p:sldLayoutId id="2147485542" r:id="rId10"/>
    <p:sldLayoutId id="214748554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24033" y="1250443"/>
            <a:ext cx="8897503" cy="522383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24033" y="6544372"/>
            <a:ext cx="1820636" cy="228600"/>
          </a:xfrm>
          <a:prstGeom prst="rect">
            <a:avLst/>
          </a:prstGeom>
        </p:spPr>
        <p:txBody>
          <a:bodyPr vert="horz" lIns="91440" tIns="45720" rIns="91440" bIns="45720" rtlCol="0" anchor="ctr"/>
          <a:lstStyle>
            <a:lvl1pPr algn="l">
              <a:defRPr sz="950">
                <a:solidFill>
                  <a:schemeClr val="tx1">
                    <a:alpha val="75000"/>
                  </a:schemeClr>
                </a:solidFill>
              </a:defRPr>
            </a:lvl1pPr>
          </a:lstStyle>
          <a:p>
            <a:endParaRPr lang="en-US">
              <a:solidFill>
                <a:prstClr val="black">
                  <a:alpha val="75000"/>
                </a:prstClr>
              </a:solidFill>
              <a:latin typeface="Calibri"/>
            </a:endParaRPr>
          </a:p>
        </p:txBody>
      </p:sp>
      <p:sp>
        <p:nvSpPr>
          <p:cNvPr id="5" name="Footer Placeholder 4"/>
          <p:cNvSpPr>
            <a:spLocks noGrp="1"/>
          </p:cNvSpPr>
          <p:nvPr>
            <p:ph type="ftr" sz="quarter" idx="3"/>
          </p:nvPr>
        </p:nvSpPr>
        <p:spPr>
          <a:xfrm>
            <a:off x="2548826" y="6544372"/>
            <a:ext cx="3771900" cy="228600"/>
          </a:xfrm>
          <a:prstGeom prst="rect">
            <a:avLst/>
          </a:prstGeom>
        </p:spPr>
        <p:txBody>
          <a:bodyPr vert="horz" lIns="91440" tIns="45720" rIns="91440" bIns="45720" rtlCol="0" anchor="ctr"/>
          <a:lstStyle>
            <a:lvl1pPr algn="l">
              <a:defRPr sz="950" cap="all" baseline="0">
                <a:solidFill>
                  <a:schemeClr val="tx1">
                    <a:alpha val="75000"/>
                  </a:schemeClr>
                </a:solidFill>
              </a:defRPr>
            </a:lvl1pPr>
          </a:lstStyle>
          <a:p>
            <a:endParaRPr lang="en-US">
              <a:solidFill>
                <a:prstClr val="black">
                  <a:alpha val="75000"/>
                </a:prstClr>
              </a:solidFill>
              <a:latin typeface="Calibri"/>
            </a:endParaRPr>
          </a:p>
        </p:txBody>
      </p:sp>
      <p:sp>
        <p:nvSpPr>
          <p:cNvPr id="8" name="Slide Number Placeholder 7"/>
          <p:cNvSpPr>
            <a:spLocks noGrp="1"/>
          </p:cNvSpPr>
          <p:nvPr>
            <p:ph type="sldNum" sz="quarter" idx="4"/>
          </p:nvPr>
        </p:nvSpPr>
        <p:spPr>
          <a:xfrm>
            <a:off x="6924883" y="6456309"/>
            <a:ext cx="2057400" cy="365125"/>
          </a:xfrm>
          <a:prstGeom prst="rect">
            <a:avLst/>
          </a:prstGeom>
        </p:spPr>
        <p:txBody>
          <a:bodyPr vert="horz" lIns="91440" tIns="45720" rIns="91440" bIns="45720" rtlCol="0" anchor="ctr"/>
          <a:lstStyle>
            <a:lvl1pPr algn="r">
              <a:defRPr sz="1600">
                <a:solidFill>
                  <a:schemeClr val="tx1"/>
                </a:solidFill>
              </a:defRPr>
            </a:lvl1pPr>
          </a:lstStyle>
          <a:p>
            <a:fld id="{659951FD-F195-4FF4-B5D0-ABFF8986B8DF}"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2072826778"/>
      </p:ext>
    </p:extLst>
  </p:cSld>
  <p:clrMap bg1="lt1" tx1="dk1" bg2="lt2" tx2="dk2" accent1="accent1" accent2="accent2" accent3="accent3" accent4="accent4" accent5="accent5" accent6="accent6" hlink="hlink" folHlink="folHlink"/>
  <p:sldLayoutIdLst>
    <p:sldLayoutId id="2147485666" r:id="rId1"/>
    <p:sldLayoutId id="2147485667" r:id="rId2"/>
    <p:sldLayoutId id="2147485668" r:id="rId3"/>
    <p:sldLayoutId id="2147485669" r:id="rId4"/>
    <p:sldLayoutId id="2147485670" r:id="rId5"/>
    <p:sldLayoutId id="2147485671" r:id="rId6"/>
    <p:sldLayoutId id="2147485672" r:id="rId7"/>
    <p:sldLayoutId id="2147485673" r:id="rId8"/>
    <p:sldLayoutId id="2147485674" r:id="rId9"/>
    <p:sldLayoutId id="2147485675" r:id="rId10"/>
    <p:sldLayoutId id="2147485676" r:id="rId11"/>
    <p:sldLayoutId id="2147485677" r:id="rId12"/>
  </p:sldLayoutIdLst>
  <p:hf hdr="0" ftr="0" dt="0"/>
  <p:txStyles>
    <p:titleStyle>
      <a:lvl1pPr marL="0" algn="ctr" defTabSz="914400" rtl="0" eaLnBrk="1" latinLnBrk="0" hangingPunct="1">
        <a:lnSpc>
          <a:spcPct val="90000"/>
        </a:lnSpc>
        <a:spcBef>
          <a:spcPct val="0"/>
        </a:spcBef>
        <a:buNone/>
        <a:defRPr sz="4800" kern="1200" spc="-120" baseline="0">
          <a:solidFill>
            <a:schemeClr val="bg1"/>
          </a:solidFill>
          <a:latin typeface="+mj-lt"/>
          <a:ea typeface="+mj-ea"/>
          <a:cs typeface="+mj-cs"/>
        </a:defRPr>
      </a:lvl1pPr>
    </p:titleStyle>
    <p:bodyStyle>
      <a:lvl1pPr marL="182880" indent="-182880" algn="l" defTabSz="914400" rtl="0" eaLnBrk="1" latinLnBrk="0" hangingPunct="1">
        <a:lnSpc>
          <a:spcPct val="85000"/>
        </a:lnSpc>
        <a:spcBef>
          <a:spcPts val="1300"/>
        </a:spcBef>
        <a:buFont typeface="Arial" panose="020B0604020202020204" pitchFamily="34" charset="0"/>
        <a:buChar char="•"/>
        <a:defRPr sz="2800" i="1" kern="1200">
          <a:solidFill>
            <a:schemeClr val="tx1"/>
          </a:solidFill>
          <a:latin typeface="+mn-lt"/>
          <a:ea typeface="+mn-ea"/>
          <a:cs typeface="+mn-cs"/>
        </a:defRPr>
      </a:lvl1pPr>
      <a:lvl2pPr marL="365760" indent="-182880" algn="l" defTabSz="914400" rtl="0" eaLnBrk="1" latinLnBrk="0" hangingPunct="1">
        <a:lnSpc>
          <a:spcPct val="85000"/>
        </a:lnSpc>
        <a:spcBef>
          <a:spcPts val="600"/>
        </a:spcBef>
        <a:buFont typeface="Calibri" panose="020F0502020204030204" pitchFamily="34" charset="0"/>
        <a:buChar char="‐"/>
        <a:defRPr sz="2400" kern="1200">
          <a:solidFill>
            <a:schemeClr val="tx1"/>
          </a:solidFill>
          <a:latin typeface="+mn-lt"/>
          <a:ea typeface="+mn-ea"/>
          <a:cs typeface="+mn-cs"/>
        </a:defRPr>
      </a:lvl2pPr>
      <a:lvl3pPr marL="548640" indent="-182880" algn="l" defTabSz="914400" rtl="0" eaLnBrk="1" latinLnBrk="0" hangingPunct="1">
        <a:lnSpc>
          <a:spcPct val="85000"/>
        </a:lnSpc>
        <a:spcBef>
          <a:spcPts val="600"/>
        </a:spcBef>
        <a:buFont typeface="Arial" panose="020B0604020202020204" pitchFamily="34" charset="0"/>
        <a:buChar char="•"/>
        <a:defRPr sz="2000" i="1" kern="1200">
          <a:solidFill>
            <a:schemeClr val="tx1"/>
          </a:solidFill>
          <a:latin typeface="+mn-lt"/>
          <a:ea typeface="+mn-ea"/>
          <a:cs typeface="+mn-cs"/>
        </a:defRPr>
      </a:lvl3pPr>
      <a:lvl4pPr marL="73152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4pPr>
      <a:lvl5pPr marL="91440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charset="0"/>
              </a:defRPr>
            </a:lvl1pPr>
          </a:lstStyle>
          <a:p>
            <a:pPr fontAlgn="base">
              <a:spcBef>
                <a:spcPct val="0"/>
              </a:spcBef>
              <a:spcAft>
                <a:spcPct val="0"/>
              </a:spcAft>
              <a:defRPr/>
            </a:pPr>
            <a:endParaRPr lang="en-US">
              <a:solidFill>
                <a:srgbClr val="000000"/>
              </a:solidFill>
              <a:ea typeface="ＭＳ Ｐゴシック" charset="0"/>
              <a:cs typeface="ＭＳ Ｐゴシック" charset="0"/>
            </a:endParaRP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charset="0"/>
              </a:defRPr>
            </a:lvl1pPr>
          </a:lstStyle>
          <a:p>
            <a:pPr fontAlgn="base">
              <a:spcBef>
                <a:spcPct val="0"/>
              </a:spcBef>
              <a:spcAft>
                <a:spcPct val="0"/>
              </a:spcAft>
              <a:defRPr/>
            </a:pPr>
            <a:fld id="{FB5C1105-7C02-0A4A-BBB4-558A73CD3ACF}" type="slidenum">
              <a:rPr lang="en-US">
                <a:solidFill>
                  <a:srgbClr val="000000"/>
                </a:solidFill>
                <a:ea typeface="ＭＳ Ｐゴシック" charset="0"/>
                <a:cs typeface="ＭＳ Ｐゴシック" charset="0"/>
              </a:rPr>
              <a:pPr fontAlgn="base">
                <a:spcBef>
                  <a:spcPct val="0"/>
                </a:spcBef>
                <a:spcAft>
                  <a:spcPct val="0"/>
                </a:spcAft>
                <a:defRPr/>
              </a:pPr>
              <a:t>‹#›</a:t>
            </a:fld>
            <a:endParaRPr lang="en-US">
              <a:solidFill>
                <a:srgbClr val="000000"/>
              </a:solidFill>
              <a:ea typeface="ＭＳ Ｐゴシック" charset="0"/>
              <a:cs typeface="ＭＳ Ｐゴシック" charset="0"/>
            </a:endParaRPr>
          </a:p>
        </p:txBody>
      </p:sp>
      <p:sp>
        <p:nvSpPr>
          <p:cNvPr id="1030"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31"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032" name="Picture 7" descr="safari.png"/>
          <p:cNvPicPr>
            <a:picLocks noChangeAspect="1"/>
          </p:cNvPicPr>
          <p:nvPr userDrawn="1"/>
        </p:nvPicPr>
        <p:blipFill>
          <a:blip r:embed="rId14">
            <a:extLst>
              <a:ext uri="{28A0092B-C50C-407E-A947-70E740481C1C}">
                <a14:useLocalDpi xmlns:a14="http://schemas.microsoft.com/office/drawing/2010/main"/>
              </a:ext>
            </a:extLst>
          </a:blip>
          <a:srcRect/>
          <a:stretch>
            <a:fillRect/>
          </a:stretch>
        </p:blipFill>
        <p:spPr bwMode="auto">
          <a:xfrm>
            <a:off x="180975" y="6602413"/>
            <a:ext cx="847725" cy="246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8738813"/>
      </p:ext>
    </p:extLst>
  </p:cSld>
  <p:clrMap bg1="lt1" tx1="dk1" bg2="lt2" tx2="dk2" accent1="accent1" accent2="accent2" accent3="accent3" accent4="accent4" accent5="accent5" accent6="accent6" hlink="hlink" folHlink="folHlink"/>
  <p:sldLayoutIdLst>
    <p:sldLayoutId id="2147485715" r:id="rId1"/>
    <p:sldLayoutId id="2147485716" r:id="rId2"/>
    <p:sldLayoutId id="2147485717" r:id="rId3"/>
    <p:sldLayoutId id="2147485718" r:id="rId4"/>
    <p:sldLayoutId id="2147485719" r:id="rId5"/>
    <p:sldLayoutId id="2147485720" r:id="rId6"/>
    <p:sldLayoutId id="2147485721" r:id="rId7"/>
    <p:sldLayoutId id="2147485722" r:id="rId8"/>
    <p:sldLayoutId id="2147485723" r:id="rId9"/>
    <p:sldLayoutId id="2147485724" r:id="rId10"/>
    <p:sldLayoutId id="2147485725" r:id="rId11"/>
    <p:sldLayoutId id="2147485726"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dirty="0"/>
              <a:t>마스터 제목 스타일 편집</a:t>
            </a:r>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457200" y="6453336"/>
            <a:ext cx="2133600" cy="268139"/>
          </a:xfrm>
          <a:prstGeom prst="rect">
            <a:avLst/>
          </a:prstGeom>
        </p:spPr>
        <p:txBody>
          <a:bodyPr vert="horz" lIns="91440" tIns="45720" rIns="91440" bIns="45720" rtlCol="0" anchor="ctr"/>
          <a:lstStyle>
            <a:lvl1pPr algn="l">
              <a:defRPr sz="1200">
                <a:solidFill>
                  <a:schemeClr val="tx1">
                    <a:tint val="75000"/>
                  </a:schemeClr>
                </a:solidFill>
              </a:defRPr>
            </a:lvl1pPr>
          </a:lstStyle>
          <a:p>
            <a:pPr latinLnBrk="1"/>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3"/>
          </p:nvPr>
        </p:nvSpPr>
        <p:spPr>
          <a:xfrm>
            <a:off x="3124200" y="6453336"/>
            <a:ext cx="2895600" cy="268139"/>
          </a:xfrm>
          <a:prstGeom prst="rect">
            <a:avLst/>
          </a:prstGeom>
        </p:spPr>
        <p:txBody>
          <a:bodyPr vert="horz" lIns="91440" tIns="45720" rIns="91440" bIns="45720" rtlCol="0" anchor="ctr"/>
          <a:lstStyle>
            <a:lvl1pPr algn="ctr">
              <a:defRPr sz="1200">
                <a:solidFill>
                  <a:schemeClr val="tx1">
                    <a:tint val="75000"/>
                  </a:schemeClr>
                </a:solidFill>
              </a:defRPr>
            </a:lvl1pPr>
          </a:lstStyle>
          <a:p>
            <a:pPr latinLnBrk="1"/>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4"/>
          </p:nvPr>
        </p:nvSpPr>
        <p:spPr>
          <a:xfrm>
            <a:off x="6553200" y="6453336"/>
            <a:ext cx="2133600" cy="268139"/>
          </a:xfrm>
          <a:prstGeom prst="rect">
            <a:avLst/>
          </a:prstGeom>
        </p:spPr>
        <p:txBody>
          <a:bodyPr vert="horz" lIns="91440" tIns="45720" rIns="91440" bIns="45720" rtlCol="0" anchor="ctr"/>
          <a:lstStyle>
            <a:lvl1pPr algn="r">
              <a:defRPr sz="1200">
                <a:solidFill>
                  <a:schemeClr val="tx1">
                    <a:tint val="75000"/>
                  </a:schemeClr>
                </a:solidFill>
              </a:defRPr>
            </a:lvl1pPr>
          </a:lstStyle>
          <a:p>
            <a:pPr latinLnBrk="1"/>
            <a:fld id="{4BEDD84E-25D4-4983-8AA1-2863C96F08D9}" type="slidenum">
              <a:rPr lang="ko-KR" altLang="en-US" smtClean="0">
                <a:solidFill>
                  <a:prstClr val="black">
                    <a:tint val="75000"/>
                  </a:prstClr>
                </a:solidFill>
                <a:latin typeface="Calibri"/>
                <a:ea typeface="나눔고딕"/>
              </a:rPr>
              <a:pPr latinLnBrk="1"/>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1377926446"/>
      </p:ext>
    </p:extLst>
  </p:cSld>
  <p:clrMap bg1="lt1" tx1="dk1" bg2="lt2" tx2="dk2" accent1="accent1" accent2="accent2" accent3="accent3" accent4="accent4" accent5="accent5" accent6="accent6" hlink="hlink" folHlink="folHlink"/>
  <p:sldLayoutIdLst>
    <p:sldLayoutId id="2147486473" r:id="rId1"/>
    <p:sldLayoutId id="2147486474" r:id="rId2"/>
    <p:sldLayoutId id="2147486475" r:id="rId3"/>
    <p:sldLayoutId id="2147486476" r:id="rId4"/>
    <p:sldLayoutId id="2147486477" r:id="rId5"/>
    <p:sldLayoutId id="2147486478" r:id="rId6"/>
    <p:sldLayoutId id="2147486479" r:id="rId7"/>
  </p:sldLayoutIdLst>
  <p:hf hdr="0" ftr="0" dt="0"/>
  <p:txStyles>
    <p:titleStyle>
      <a:lvl1pPr algn="ctr" defTabSz="914400" rtl="0" eaLnBrk="1" latinLnBrk="1" hangingPunct="1">
        <a:spcBef>
          <a:spcPct val="0"/>
        </a:spcBef>
        <a:buNone/>
        <a:defRPr sz="4000" b="1" kern="1200">
          <a:solidFill>
            <a:schemeClr val="tx1"/>
          </a:solidFill>
          <a:latin typeface="+mj-lt"/>
          <a:ea typeface="+mj-ea"/>
          <a:cs typeface="+mj-cs"/>
        </a:defRPr>
      </a:lvl1pPr>
    </p:titleStyle>
    <p:bodyStyle>
      <a:lvl1pPr marL="342900" indent="-342900" algn="l" defTabSz="914400" rtl="0" eaLnBrk="1" latinLnBrk="1" hangingPunct="1">
        <a:spcBef>
          <a:spcPts val="5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1" hangingPunct="1">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1" hangingPunct="1">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1" hangingPunct="1">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1" hangingPunct="1">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218258153"/>
      </p:ext>
    </p:extLst>
  </p:cSld>
  <p:clrMap bg1="lt1" tx1="dk1" bg2="lt2" tx2="dk2" accent1="accent1" accent2="accent2" accent3="accent3" accent4="accent4" accent5="accent5" accent6="accent6" hlink="hlink" folHlink="folHlink"/>
  <p:sldLayoutIdLst>
    <p:sldLayoutId id="2147486595" r:id="rId1"/>
    <p:sldLayoutId id="2147486596" r:id="rId2"/>
    <p:sldLayoutId id="2147486597" r:id="rId3"/>
    <p:sldLayoutId id="2147486598" r:id="rId4"/>
    <p:sldLayoutId id="2147486599" r:id="rId5"/>
    <p:sldLayoutId id="2147486600" r:id="rId6"/>
    <p:sldLayoutId id="2147486601" r:id="rId7"/>
    <p:sldLayoutId id="2147486602" r:id="rId8"/>
    <p:sldLayoutId id="2147486603" r:id="rId9"/>
    <p:sldLayoutId id="2147486604" r:id="rId10"/>
    <p:sldLayoutId id="2147486605"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6494495"/>
      </p:ext>
    </p:extLst>
  </p:cSld>
  <p:clrMap bg1="lt1" tx1="dk1" bg2="lt2" tx2="dk2" accent1="accent1" accent2="accent2" accent3="accent3" accent4="accent4" accent5="accent5" accent6="accent6" hlink="hlink" folHlink="folHlink"/>
  <p:sldLayoutIdLst>
    <p:sldLayoutId id="2147486872" r:id="rId1"/>
    <p:sldLayoutId id="2147486873" r:id="rId2"/>
    <p:sldLayoutId id="2147486874" r:id="rId3"/>
    <p:sldLayoutId id="2147486875" r:id="rId4"/>
    <p:sldLayoutId id="2147486876" r:id="rId5"/>
    <p:sldLayoutId id="2147486877" r:id="rId6"/>
    <p:sldLayoutId id="2147486878" r:id="rId7"/>
    <p:sldLayoutId id="2147486879" r:id="rId8"/>
    <p:sldLayoutId id="2147486880" r:id="rId9"/>
    <p:sldLayoutId id="2147486881" r:id="rId10"/>
    <p:sldLayoutId id="2147486882"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1074"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31075"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B223C560-0E5F-EA4E-BC8F-576A57968152}" type="slidenum">
              <a:rPr lang="en-US" altLang="en-US"/>
              <a:pPr>
                <a:defRPr/>
              </a:pPr>
              <a:t>‹#›</a:t>
            </a:fld>
            <a:endParaRPr lang="en-US" altLang="en-US"/>
          </a:p>
        </p:txBody>
      </p:sp>
      <p:sp>
        <p:nvSpPr>
          <p:cNvPr id="131078"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31079"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31080" name="Picture 7" descr="safari.png"/>
          <p:cNvPicPr>
            <a:picLocks noChangeAspect="1"/>
          </p:cNvPicPr>
          <p:nvPr userDrawn="1"/>
        </p:nvPicPr>
        <p:blipFill>
          <a:blip r:embed="rId13">
            <a:extLst>
              <a:ext uri="{28A0092B-C50C-407E-A947-70E740481C1C}">
                <a14:useLocalDpi xmlns:a14="http://schemas.microsoft.com/office/drawing/2010/main"/>
              </a:ext>
            </a:extLst>
          </a:blip>
          <a:srcRect/>
          <a:stretch>
            <a:fillRect/>
          </a:stretch>
        </p:blipFill>
        <p:spPr bwMode="auto">
          <a:xfrm>
            <a:off x="179388" y="6453188"/>
            <a:ext cx="1079500"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3472234"/>
      </p:ext>
    </p:extLst>
  </p:cSld>
  <p:clrMap bg1="lt1" tx1="dk1" bg2="lt2" tx2="dk2" accent1="accent1" accent2="accent2" accent3="accent3" accent4="accent4" accent5="accent5" accent6="accent6" hlink="hlink" folHlink="folHlink"/>
  <p:sldLayoutIdLst>
    <p:sldLayoutId id="2147487121" r:id="rId1"/>
    <p:sldLayoutId id="2147487122" r:id="rId2"/>
    <p:sldLayoutId id="2147487123" r:id="rId3"/>
    <p:sldLayoutId id="2147487124" r:id="rId4"/>
    <p:sldLayoutId id="2147487125" r:id="rId5"/>
    <p:sldLayoutId id="2147487126" r:id="rId6"/>
    <p:sldLayoutId id="2147487127" r:id="rId7"/>
    <p:sldLayoutId id="2147487128" r:id="rId8"/>
    <p:sldLayoutId id="2147487129" r:id="rId9"/>
    <p:sldLayoutId id="2147487130" r:id="rId10"/>
    <p:sldLayoutId id="2147487131"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24033" y="1250443"/>
            <a:ext cx="8897503" cy="522383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24033" y="6544372"/>
            <a:ext cx="1820636" cy="228600"/>
          </a:xfrm>
          <a:prstGeom prst="rect">
            <a:avLst/>
          </a:prstGeom>
        </p:spPr>
        <p:txBody>
          <a:bodyPr vert="horz" lIns="91440" tIns="45720" rIns="91440" bIns="45720" rtlCol="0" anchor="ctr"/>
          <a:lstStyle>
            <a:lvl1pPr algn="l">
              <a:defRPr sz="950">
                <a:solidFill>
                  <a:schemeClr val="tx1">
                    <a:alpha val="75000"/>
                  </a:schemeClr>
                </a:solidFill>
              </a:defRPr>
            </a:lvl1pPr>
          </a:lstStyle>
          <a:p>
            <a:endParaRPr lang="en-US">
              <a:solidFill>
                <a:prstClr val="black">
                  <a:alpha val="75000"/>
                </a:prstClr>
              </a:solidFill>
              <a:latin typeface="Calibri"/>
            </a:endParaRPr>
          </a:p>
        </p:txBody>
      </p:sp>
      <p:sp>
        <p:nvSpPr>
          <p:cNvPr id="5" name="Footer Placeholder 4"/>
          <p:cNvSpPr>
            <a:spLocks noGrp="1"/>
          </p:cNvSpPr>
          <p:nvPr>
            <p:ph type="ftr" sz="quarter" idx="3"/>
          </p:nvPr>
        </p:nvSpPr>
        <p:spPr>
          <a:xfrm>
            <a:off x="2548826" y="6544372"/>
            <a:ext cx="3771900" cy="228600"/>
          </a:xfrm>
          <a:prstGeom prst="rect">
            <a:avLst/>
          </a:prstGeom>
        </p:spPr>
        <p:txBody>
          <a:bodyPr vert="horz" lIns="91440" tIns="45720" rIns="91440" bIns="45720" rtlCol="0" anchor="ctr"/>
          <a:lstStyle>
            <a:lvl1pPr algn="l">
              <a:defRPr sz="950" cap="all" baseline="0">
                <a:solidFill>
                  <a:schemeClr val="tx1">
                    <a:alpha val="75000"/>
                  </a:schemeClr>
                </a:solidFill>
              </a:defRPr>
            </a:lvl1pPr>
          </a:lstStyle>
          <a:p>
            <a:endParaRPr lang="en-US">
              <a:solidFill>
                <a:prstClr val="black">
                  <a:alpha val="75000"/>
                </a:prstClr>
              </a:solidFill>
              <a:latin typeface="Calibri"/>
            </a:endParaRPr>
          </a:p>
        </p:txBody>
      </p:sp>
      <p:sp>
        <p:nvSpPr>
          <p:cNvPr id="8" name="Slide Number Placeholder 7"/>
          <p:cNvSpPr>
            <a:spLocks noGrp="1"/>
          </p:cNvSpPr>
          <p:nvPr>
            <p:ph type="sldNum" sz="quarter" idx="4"/>
          </p:nvPr>
        </p:nvSpPr>
        <p:spPr>
          <a:xfrm>
            <a:off x="6924883" y="6456309"/>
            <a:ext cx="2057400" cy="365125"/>
          </a:xfrm>
          <a:prstGeom prst="rect">
            <a:avLst/>
          </a:prstGeom>
        </p:spPr>
        <p:txBody>
          <a:bodyPr vert="horz" lIns="91440" tIns="45720" rIns="91440" bIns="45720" rtlCol="0" anchor="ctr"/>
          <a:lstStyle>
            <a:lvl1pPr algn="r">
              <a:defRPr sz="1600">
                <a:solidFill>
                  <a:schemeClr val="tx1"/>
                </a:solidFill>
              </a:defRPr>
            </a:lvl1pPr>
          </a:lstStyle>
          <a:p>
            <a:fld id="{659951FD-F195-4FF4-B5D0-ABFF8986B8DF}"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3929406329"/>
      </p:ext>
    </p:extLst>
  </p:cSld>
  <p:clrMap bg1="lt1" tx1="dk1" bg2="lt2" tx2="dk2" accent1="accent1" accent2="accent2" accent3="accent3" accent4="accent4" accent5="accent5" accent6="accent6" hlink="hlink" folHlink="folHlink"/>
  <p:sldLayoutIdLst>
    <p:sldLayoutId id="2147487145" r:id="rId1"/>
    <p:sldLayoutId id="2147487146" r:id="rId2"/>
    <p:sldLayoutId id="2147487147" r:id="rId3"/>
    <p:sldLayoutId id="2147487148" r:id="rId4"/>
    <p:sldLayoutId id="2147487149" r:id="rId5"/>
    <p:sldLayoutId id="2147487150" r:id="rId6"/>
    <p:sldLayoutId id="2147487151" r:id="rId7"/>
    <p:sldLayoutId id="2147487152" r:id="rId8"/>
    <p:sldLayoutId id="2147487153" r:id="rId9"/>
    <p:sldLayoutId id="2147487154" r:id="rId10"/>
    <p:sldLayoutId id="2147487155" r:id="rId11"/>
    <p:sldLayoutId id="2147487156" r:id="rId12"/>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marL="0" algn="ctr" defTabSz="914400" rtl="0" eaLnBrk="1" latinLnBrk="0" hangingPunct="1">
        <a:lnSpc>
          <a:spcPct val="90000"/>
        </a:lnSpc>
        <a:spcBef>
          <a:spcPct val="0"/>
        </a:spcBef>
        <a:buNone/>
        <a:defRPr sz="4800" kern="1200" spc="-120" baseline="0">
          <a:solidFill>
            <a:schemeClr val="bg1"/>
          </a:solidFill>
          <a:latin typeface="+mj-lt"/>
          <a:ea typeface="+mj-ea"/>
          <a:cs typeface="+mj-cs"/>
        </a:defRPr>
      </a:lvl1pPr>
    </p:titleStyle>
    <p:bodyStyle>
      <a:lvl1pPr marL="182880" indent="-182880" algn="l" defTabSz="914400" rtl="0" eaLnBrk="1" latinLnBrk="0" hangingPunct="1">
        <a:lnSpc>
          <a:spcPct val="85000"/>
        </a:lnSpc>
        <a:spcBef>
          <a:spcPts val="1300"/>
        </a:spcBef>
        <a:buFont typeface="Arial" panose="020B0604020202020204" pitchFamily="34" charset="0"/>
        <a:buChar char="•"/>
        <a:defRPr sz="2800" i="1" kern="1200">
          <a:solidFill>
            <a:schemeClr val="tx1"/>
          </a:solidFill>
          <a:latin typeface="+mn-lt"/>
          <a:ea typeface="+mn-ea"/>
          <a:cs typeface="+mn-cs"/>
        </a:defRPr>
      </a:lvl1pPr>
      <a:lvl2pPr marL="365760" indent="-182880" algn="l" defTabSz="914400" rtl="0" eaLnBrk="1" latinLnBrk="0" hangingPunct="1">
        <a:lnSpc>
          <a:spcPct val="85000"/>
        </a:lnSpc>
        <a:spcBef>
          <a:spcPts val="600"/>
        </a:spcBef>
        <a:buFont typeface="Calibri" panose="020F0502020204030204" pitchFamily="34" charset="0"/>
        <a:buChar char="‐"/>
        <a:defRPr sz="2400" kern="1200">
          <a:solidFill>
            <a:schemeClr val="tx1"/>
          </a:solidFill>
          <a:latin typeface="+mn-lt"/>
          <a:ea typeface="+mn-ea"/>
          <a:cs typeface="+mn-cs"/>
        </a:defRPr>
      </a:lvl2pPr>
      <a:lvl3pPr marL="548640" indent="-182880" algn="l" defTabSz="914400" rtl="0" eaLnBrk="1" latinLnBrk="0" hangingPunct="1">
        <a:lnSpc>
          <a:spcPct val="85000"/>
        </a:lnSpc>
        <a:spcBef>
          <a:spcPts val="600"/>
        </a:spcBef>
        <a:buFont typeface="Arial" panose="020B0604020202020204" pitchFamily="34" charset="0"/>
        <a:buChar char="•"/>
        <a:defRPr sz="2000" i="1" kern="1200">
          <a:solidFill>
            <a:schemeClr val="tx1"/>
          </a:solidFill>
          <a:latin typeface="+mn-lt"/>
          <a:ea typeface="+mn-ea"/>
          <a:cs typeface="+mn-cs"/>
        </a:defRPr>
      </a:lvl3pPr>
      <a:lvl4pPr marL="73152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4pPr>
      <a:lvl5pPr marL="91440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48319655"/>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9986"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69987"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EFC36330-171D-874A-B302-CA3D70443983}" type="slidenum">
              <a:rPr lang="en-US" altLang="en-US"/>
              <a:pPr>
                <a:defRPr/>
              </a:pPr>
              <a:t>‹#›</a:t>
            </a:fld>
            <a:endParaRPr lang="en-US" altLang="en-US"/>
          </a:p>
        </p:txBody>
      </p:sp>
      <p:sp>
        <p:nvSpPr>
          <p:cNvPr id="169990"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69991"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69992" name="Picture 7" descr="safari.png"/>
          <p:cNvPicPr>
            <a:picLocks noChangeAspect="1"/>
          </p:cNvPicPr>
          <p:nvPr userDrawn="1"/>
        </p:nvPicPr>
        <p:blipFill>
          <a:blip r:embed="rId13">
            <a:extLst>
              <a:ext uri="{28A0092B-C50C-407E-A947-70E740481C1C}">
                <a14:useLocalDpi xmlns:a14="http://schemas.microsoft.com/office/drawing/2010/main"/>
              </a:ext>
            </a:extLst>
          </a:blip>
          <a:srcRect/>
          <a:stretch>
            <a:fillRect/>
          </a:stretch>
        </p:blipFill>
        <p:spPr bwMode="auto">
          <a:xfrm>
            <a:off x="179388" y="6453188"/>
            <a:ext cx="1079500"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560839"/>
      </p:ext>
    </p:extLst>
  </p:cSld>
  <p:clrMap bg1="lt1" tx1="dk1" bg2="lt2" tx2="dk2" accent1="accent1" accent2="accent2" accent3="accent3" accent4="accent4" accent5="accent5" accent6="accent6" hlink="hlink" folHlink="folHlink"/>
  <p:sldLayoutIdLst>
    <p:sldLayoutId id="2147487195" r:id="rId1"/>
    <p:sldLayoutId id="2147487196" r:id="rId2"/>
    <p:sldLayoutId id="2147487197" r:id="rId3"/>
    <p:sldLayoutId id="2147487198" r:id="rId4"/>
    <p:sldLayoutId id="2147487199" r:id="rId5"/>
    <p:sldLayoutId id="2147487200" r:id="rId6"/>
    <p:sldLayoutId id="2147487201" r:id="rId7"/>
    <p:sldLayoutId id="2147487202" r:id="rId8"/>
    <p:sldLayoutId id="2147487203" r:id="rId9"/>
    <p:sldLayoutId id="2147487204" r:id="rId10"/>
    <p:sldLayoutId id="2147487205"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8914"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38915"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72694B9D-8BFE-654E-8D86-2D1B27ECA5D0}" type="slidenum">
              <a:rPr lang="en-US" altLang="en-US"/>
              <a:pPr>
                <a:defRPr/>
              </a:pPr>
              <a:t>‹#›</a:t>
            </a:fld>
            <a:endParaRPr lang="en-US" altLang="en-US"/>
          </a:p>
        </p:txBody>
      </p:sp>
      <p:sp>
        <p:nvSpPr>
          <p:cNvPr id="38918"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38919"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3237550987"/>
      </p:ext>
    </p:extLst>
  </p:cSld>
  <p:clrMap bg1="lt1" tx1="dk1" bg2="lt2" tx2="dk2" accent1="accent1" accent2="accent2" accent3="accent3" accent4="accent4" accent5="accent5" accent6="accent6" hlink="hlink" folHlink="folHlink"/>
  <p:sldLayoutIdLst>
    <p:sldLayoutId id="2147487207" r:id="rId1"/>
    <p:sldLayoutId id="2147487208" r:id="rId2"/>
    <p:sldLayoutId id="2147487209" r:id="rId3"/>
    <p:sldLayoutId id="2147487210" r:id="rId4"/>
    <p:sldLayoutId id="2147487211" r:id="rId5"/>
    <p:sldLayoutId id="2147487212" r:id="rId6"/>
    <p:sldLayoutId id="2147487213" r:id="rId7"/>
    <p:sldLayoutId id="2147487214" r:id="rId8"/>
    <p:sldLayoutId id="2147487215" r:id="rId9"/>
    <p:sldLayoutId id="2147487216" r:id="rId10"/>
    <p:sldLayoutId id="2147487217"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894431041"/>
      </p:ext>
    </p:extLst>
  </p:cSld>
  <p:clrMap bg1="lt1" tx1="dk1" bg2="lt2" tx2="dk2" accent1="accent1" accent2="accent2" accent3="accent3" accent4="accent4" accent5="accent5" accent6="accent6" hlink="hlink" folHlink="folHlink"/>
  <p:sldLayoutIdLst>
    <p:sldLayoutId id="2147487259" r:id="rId1"/>
    <p:sldLayoutId id="2147487260" r:id="rId2"/>
    <p:sldLayoutId id="2147487261" r:id="rId3"/>
    <p:sldLayoutId id="2147487262" r:id="rId4"/>
    <p:sldLayoutId id="2147487263" r:id="rId5"/>
    <p:sldLayoutId id="2147487264" r:id="rId6"/>
    <p:sldLayoutId id="2147487265" r:id="rId7"/>
    <p:sldLayoutId id="2147487266" r:id="rId8"/>
    <p:sldLayoutId id="2147487267" r:id="rId9"/>
    <p:sldLayoutId id="2147487268" r:id="rId10"/>
    <p:sldLayoutId id="2147487269"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007527537"/>
      </p:ext>
    </p:extLst>
  </p:cSld>
  <p:clrMap bg1="lt1" tx1="dk1" bg2="lt2" tx2="dk2" accent1="accent1" accent2="accent2" accent3="accent3" accent4="accent4" accent5="accent5" accent6="accent6" hlink="hlink" folHlink="folHlink"/>
  <p:sldLayoutIdLst>
    <p:sldLayoutId id="2147487575" r:id="rId1"/>
    <p:sldLayoutId id="2147487576" r:id="rId2"/>
    <p:sldLayoutId id="2147487577" r:id="rId3"/>
    <p:sldLayoutId id="2147487578" r:id="rId4"/>
    <p:sldLayoutId id="2147487579" r:id="rId5"/>
    <p:sldLayoutId id="2147487580" r:id="rId6"/>
    <p:sldLayoutId id="2147487581" r:id="rId7"/>
    <p:sldLayoutId id="2147487582" r:id="rId8"/>
    <p:sldLayoutId id="2147487583" r:id="rId9"/>
    <p:sldLayoutId id="2147487584" r:id="rId10"/>
    <p:sldLayoutId id="2147487585"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024069023"/>
      </p:ext>
    </p:extLst>
  </p:cSld>
  <p:clrMap bg1="lt1" tx1="dk1" bg2="lt2" tx2="dk2" accent1="accent1" accent2="accent2" accent3="accent3" accent4="accent4" accent5="accent5" accent6="accent6" hlink="hlink" folHlink="folHlink"/>
  <p:sldLayoutIdLst>
    <p:sldLayoutId id="2147487624" r:id="rId1"/>
    <p:sldLayoutId id="2147487625" r:id="rId2"/>
    <p:sldLayoutId id="2147487626" r:id="rId3"/>
    <p:sldLayoutId id="2147487627" r:id="rId4"/>
    <p:sldLayoutId id="2147487628" r:id="rId5"/>
    <p:sldLayoutId id="2147487629" r:id="rId6"/>
    <p:sldLayoutId id="2147487630" r:id="rId7"/>
    <p:sldLayoutId id="2147487631" r:id="rId8"/>
    <p:sldLayoutId id="2147487632" r:id="rId9"/>
    <p:sldLayoutId id="2147487633" r:id="rId10"/>
    <p:sldLayoutId id="2147487634"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4CAE9295-42F8-0747-9AE1-33958E89C374}" type="slidenum">
              <a:rPr lang="en-US" smtClean="0">
                <a:solidFill>
                  <a:srgbClr val="000000"/>
                </a:solidFill>
              </a:rPr>
              <a:pPr/>
              <a:t>‹#›</a:t>
            </a:fld>
            <a:endParaRPr 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91276993"/>
      </p:ext>
    </p:extLst>
  </p:cSld>
  <p:clrMap bg1="lt1" tx1="dk1" bg2="lt2" tx2="dk2" accent1="accent1" accent2="accent2" accent3="accent3" accent4="accent4" accent5="accent5" accent6="accent6" hlink="hlink" folHlink="folHlink"/>
  <p:sldLayoutIdLst>
    <p:sldLayoutId id="2147488077" r:id="rId1"/>
    <p:sldLayoutId id="2147488078" r:id="rId2"/>
    <p:sldLayoutId id="2147488079" r:id="rId3"/>
    <p:sldLayoutId id="2147488080" r:id="rId4"/>
    <p:sldLayoutId id="2147488081" r:id="rId5"/>
    <p:sldLayoutId id="2147488082" r:id="rId6"/>
    <p:sldLayoutId id="2147488083" r:id="rId7"/>
    <p:sldLayoutId id="2147488084" r:id="rId8"/>
    <p:sldLayoutId id="2147488085" r:id="rId9"/>
    <p:sldLayoutId id="2147488086" r:id="rId10"/>
    <p:sldLayoutId id="2147488087"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prstClr val="black"/>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Tree>
    <p:extLst>
      <p:ext uri="{BB962C8B-B14F-4D97-AF65-F5344CB8AC3E}">
        <p14:creationId xmlns:p14="http://schemas.microsoft.com/office/powerpoint/2010/main" val="3036572897"/>
      </p:ext>
    </p:extLst>
  </p:cSld>
  <p:clrMap bg1="lt1" tx1="dk1" bg2="lt2" tx2="dk2" accent1="accent1" accent2="accent2" accent3="accent3" accent4="accent4" accent5="accent5" accent6="accent6" hlink="hlink" folHlink="folHlink"/>
  <p:sldLayoutIdLst>
    <p:sldLayoutId id="2147488140" r:id="rId1"/>
    <p:sldLayoutId id="2147488141" r:id="rId2"/>
    <p:sldLayoutId id="2147488142" r:id="rId3"/>
    <p:sldLayoutId id="2147488143" r:id="rId4"/>
    <p:sldLayoutId id="2147488144" r:id="rId5"/>
    <p:sldLayoutId id="2147488145" r:id="rId6"/>
    <p:sldLayoutId id="2147488146" r:id="rId7"/>
    <p:sldLayoutId id="2147488147" r:id="rId8"/>
    <p:sldLayoutId id="2147488148" r:id="rId9"/>
    <p:sldLayoutId id="2147488149" r:id="rId10"/>
    <p:sldLayoutId id="2147488150"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spTree>
    <p:extLst>
      <p:ext uri="{BB962C8B-B14F-4D97-AF65-F5344CB8AC3E}">
        <p14:creationId xmlns:p14="http://schemas.microsoft.com/office/powerpoint/2010/main" val="461338241"/>
      </p:ext>
    </p:extLst>
  </p:cSld>
  <p:clrMap bg1="lt1" tx1="dk1" bg2="lt2" tx2="dk2" accent1="accent1" accent2="accent2" accent3="accent3" accent4="accent4" accent5="accent5" accent6="accent6" hlink="hlink" folHlink="folHlink"/>
  <p:sldLayoutIdLst>
    <p:sldLayoutId id="2147488152" r:id="rId1"/>
    <p:sldLayoutId id="2147488153" r:id="rId2"/>
    <p:sldLayoutId id="2147488154" r:id="rId3"/>
    <p:sldLayoutId id="2147488155" r:id="rId4"/>
    <p:sldLayoutId id="2147488156" r:id="rId5"/>
    <p:sldLayoutId id="2147488157" r:id="rId6"/>
    <p:sldLayoutId id="2147488158" r:id="rId7"/>
    <p:sldLayoutId id="2147488159" r:id="rId8"/>
    <p:sldLayoutId id="2147488160" r:id="rId9"/>
    <p:sldLayoutId id="2147488161" r:id="rId10"/>
    <p:sldLayoutId id="214748816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4CAE9295-42F8-0747-9AE1-33958E89C374}" type="slidenum">
              <a:rPr lang="en-US" smtClean="0"/>
              <a:t>‹#›</a:t>
            </a:fld>
            <a:endParaRPr 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433121658"/>
      </p:ext>
    </p:extLst>
  </p:cSld>
  <p:clrMap bg1="lt1" tx1="dk1" bg2="lt2" tx2="dk2" accent1="accent1" accent2="accent2" accent3="accent3" accent4="accent4" accent5="accent5" accent6="accent6" hlink="hlink" folHlink="folHlink"/>
  <p:sldLayoutIdLst>
    <p:sldLayoutId id="2147488164" r:id="rId1"/>
    <p:sldLayoutId id="2147488165" r:id="rId2"/>
    <p:sldLayoutId id="2147488166" r:id="rId3"/>
    <p:sldLayoutId id="2147488167" r:id="rId4"/>
    <p:sldLayoutId id="2147488168" r:id="rId5"/>
    <p:sldLayoutId id="2147488169" r:id="rId6"/>
    <p:sldLayoutId id="2147488170" r:id="rId7"/>
    <p:sldLayoutId id="2147488171" r:id="rId8"/>
    <p:sldLayoutId id="2147488172" r:id="rId9"/>
    <p:sldLayoutId id="2147488173" r:id="rId10"/>
    <p:sldLayoutId id="214748817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0" tIns="45713" rIns="0" bIns="45713" rtlCol="0" anchor="ctr">
            <a:normAutofit/>
          </a:bodyPr>
          <a:lstStyle/>
          <a:p>
            <a:r>
              <a:rPr lang="zh-TW" altLang="en-US"/>
              <a:t>按一下以編輯母片標題樣式</a:t>
            </a:r>
            <a:endParaRPr lang="en-US"/>
          </a:p>
        </p:txBody>
      </p:sp>
      <p:sp>
        <p:nvSpPr>
          <p:cNvPr id="3" name="Text Placeholder 2"/>
          <p:cNvSpPr>
            <a:spLocks noGrp="1"/>
          </p:cNvSpPr>
          <p:nvPr>
            <p:ph type="body" idx="1"/>
          </p:nvPr>
        </p:nvSpPr>
        <p:spPr>
          <a:xfrm>
            <a:off x="457200" y="1295403"/>
            <a:ext cx="8229600" cy="4830763"/>
          </a:xfrm>
          <a:prstGeom prst="rect">
            <a:avLst/>
          </a:prstGeom>
        </p:spPr>
        <p:txBody>
          <a:bodyPr vert="horz" lIns="91425" tIns="45713" rIns="91425" bIns="45713"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Date Placeholder 3"/>
          <p:cNvSpPr>
            <a:spLocks noGrp="1"/>
          </p:cNvSpPr>
          <p:nvPr>
            <p:ph type="dt" sz="half" idx="2"/>
          </p:nvPr>
        </p:nvSpPr>
        <p:spPr>
          <a:xfrm>
            <a:off x="457200" y="6356425"/>
            <a:ext cx="2133600" cy="365125"/>
          </a:xfrm>
          <a:prstGeom prst="rect">
            <a:avLst/>
          </a:prstGeom>
        </p:spPr>
        <p:txBody>
          <a:bodyPr vert="horz" lIns="91425" tIns="45713" rIns="91425" bIns="45713" rtlCol="0" anchor="ctr"/>
          <a:lstStyle>
            <a:lvl1pPr algn="l">
              <a:defRPr sz="1200">
                <a:solidFill>
                  <a:schemeClr val="tx1">
                    <a:tint val="75000"/>
                  </a:schemeClr>
                </a:solidFill>
              </a:defRPr>
            </a:lvl1pPr>
          </a:lstStyle>
          <a:p>
            <a:pPr defTabSz="914259"/>
            <a:endParaRPr lang="en-US">
              <a:solidFill>
                <a:prstClr val="black">
                  <a:tint val="75000"/>
                </a:prstClr>
              </a:solidFill>
            </a:endParaRPr>
          </a:p>
        </p:txBody>
      </p:sp>
      <p:sp>
        <p:nvSpPr>
          <p:cNvPr id="5" name="Footer Placeholder 4"/>
          <p:cNvSpPr>
            <a:spLocks noGrp="1"/>
          </p:cNvSpPr>
          <p:nvPr>
            <p:ph type="ftr" sz="quarter" idx="3"/>
          </p:nvPr>
        </p:nvSpPr>
        <p:spPr>
          <a:xfrm>
            <a:off x="3124201" y="6356425"/>
            <a:ext cx="2895600" cy="365125"/>
          </a:xfrm>
          <a:prstGeom prst="rect">
            <a:avLst/>
          </a:prstGeom>
        </p:spPr>
        <p:txBody>
          <a:bodyPr vert="horz" lIns="91425" tIns="45713" rIns="91425" bIns="45713" rtlCol="0" anchor="ctr"/>
          <a:lstStyle>
            <a:lvl1pPr algn="ctr">
              <a:defRPr sz="1200">
                <a:solidFill>
                  <a:schemeClr val="tx1">
                    <a:tint val="75000"/>
                  </a:schemeClr>
                </a:solidFill>
              </a:defRPr>
            </a:lvl1pPr>
          </a:lstStyle>
          <a:p>
            <a:pPr defTabSz="914259"/>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425"/>
            <a:ext cx="2133600" cy="365125"/>
          </a:xfrm>
          <a:prstGeom prst="rect">
            <a:avLst/>
          </a:prstGeom>
        </p:spPr>
        <p:txBody>
          <a:bodyPr vert="horz" lIns="91425" tIns="45713" rIns="91425" bIns="45713" rtlCol="0" anchor="ctr"/>
          <a:lstStyle>
            <a:lvl1pPr algn="r">
              <a:defRPr sz="1200">
                <a:solidFill>
                  <a:schemeClr val="tx1">
                    <a:tint val="75000"/>
                  </a:schemeClr>
                </a:solidFill>
              </a:defRPr>
            </a:lvl1pPr>
          </a:lstStyle>
          <a:p>
            <a:pPr defTabSz="914259"/>
            <a:fld id="{58161B50-6D0B-48B4-A1D4-BAD8C599CC84}" type="slidenum">
              <a:rPr lang="en-US" smtClean="0">
                <a:solidFill>
                  <a:prstClr val="black">
                    <a:tint val="75000"/>
                  </a:prstClr>
                </a:solidFill>
              </a:rPr>
              <a:pPr defTabSz="914259"/>
              <a:t>‹#›</a:t>
            </a:fld>
            <a:endParaRPr lang="en-US">
              <a:solidFill>
                <a:prstClr val="black">
                  <a:tint val="75000"/>
                </a:prstClr>
              </a:solidFill>
            </a:endParaRPr>
          </a:p>
        </p:txBody>
      </p:sp>
      <p:pic>
        <p:nvPicPr>
          <p:cNvPr id="7" name="Picture 6" descr="safari.png"/>
          <p:cNvPicPr>
            <a:picLocks noChangeAspect="1"/>
          </p:cNvPicPr>
          <p:nvPr/>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624989912"/>
      </p:ext>
    </p:extLst>
  </p:cSld>
  <p:clrMap bg1="lt1" tx1="dk1" bg2="lt2" tx2="dk2" accent1="accent1" accent2="accent2" accent3="accent3" accent4="accent4" accent5="accent5" accent6="accent6" hlink="hlink" folHlink="folHlink"/>
  <p:sldLayoutIdLst>
    <p:sldLayoutId id="2147488176" r:id="rId1"/>
    <p:sldLayoutId id="2147488177" r:id="rId2"/>
    <p:sldLayoutId id="2147488178" r:id="rId3"/>
    <p:sldLayoutId id="2147488179" r:id="rId4"/>
    <p:sldLayoutId id="2147488180" r:id="rId5"/>
    <p:sldLayoutId id="2147488181" r:id="rId6"/>
    <p:sldLayoutId id="2147488182" r:id="rId7"/>
    <p:sldLayoutId id="2147488183" r:id="rId8"/>
    <p:sldLayoutId id="2147488184" r:id="rId9"/>
    <p:sldLayoutId id="2147488185" r:id="rId10"/>
    <p:sldLayoutId id="2147488186" r:id="rId11"/>
  </p:sldLayoutIdLst>
  <p:hf hdr="0" ftr="0" dt="0"/>
  <p:txStyles>
    <p:titleStyle>
      <a:lvl1pPr algn="ctr" defTabSz="914259" rtl="0" eaLnBrk="1" latinLnBrk="0" hangingPunct="1">
        <a:spcBef>
          <a:spcPct val="0"/>
        </a:spcBef>
        <a:buNone/>
        <a:defRPr sz="4400" kern="1200">
          <a:solidFill>
            <a:schemeClr val="tx1"/>
          </a:solidFill>
          <a:latin typeface="Times New Roman" pitchFamily="18" charset="0"/>
          <a:ea typeface="+mj-ea"/>
          <a:cs typeface="Times New Roman" pitchFamily="18" charset="0"/>
        </a:defRPr>
      </a:lvl1pPr>
    </p:titleStyle>
    <p:bodyStyle>
      <a:lvl1pPr marL="342848" indent="-342848" algn="l" defTabSz="914259"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36" indent="-285707" algn="l" defTabSz="914259"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24" indent="-228564" algn="l" defTabSz="914259"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54"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085"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15"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44"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75"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03"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3951778093"/>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1888125"/>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prstClr val="black"/>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pic>
        <p:nvPicPr>
          <p:cNvPr id="6" name="Picture 5"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77287076"/>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transition/>
  <p:hf hdr="0" ftr="0" dt="0"/>
  <p:txStyles>
    <p:titleStyle>
      <a:lvl1pPr algn="l" rtl="0" eaLnBrk="0" fontAlgn="base" hangingPunct="0">
        <a:spcBef>
          <a:spcPct val="0"/>
        </a:spcBef>
        <a:spcAft>
          <a:spcPct val="0"/>
        </a:spcAft>
        <a:defRPr sz="4000">
          <a:solidFill>
            <a:schemeClr val="tx1"/>
          </a:solidFill>
          <a:latin typeface="Times New Roman"/>
          <a:ea typeface="+mj-ea"/>
          <a:cs typeface="Times New Roman"/>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header.png"/>
          <p:cNvPicPr>
            <a:picLocks noChangeAspect="1"/>
          </p:cNvPicPr>
          <p:nvPr userDrawn="1"/>
        </p:nvPicPr>
        <p:blipFill>
          <a:blip r:embed="rId15"/>
          <a:stretch>
            <a:fillRect/>
          </a:stretch>
        </p:blipFill>
        <p:spPr>
          <a:xfrm>
            <a:off x="4053359" y="264849"/>
            <a:ext cx="5102012" cy="542508"/>
          </a:xfrm>
          <a:prstGeom prst="rect">
            <a:avLst/>
          </a:prstGeom>
        </p:spPr>
      </p:pic>
      <p:sp>
        <p:nvSpPr>
          <p:cNvPr id="8" name="Title Placeholder 1"/>
          <p:cNvSpPr>
            <a:spLocks noGrp="1"/>
          </p:cNvSpPr>
          <p:nvPr>
            <p:ph type="title"/>
          </p:nvPr>
        </p:nvSpPr>
        <p:spPr>
          <a:xfrm>
            <a:off x="299306" y="274638"/>
            <a:ext cx="8387494" cy="532719"/>
          </a:xfrm>
          <a:prstGeom prst="rect">
            <a:avLst/>
          </a:prstGeom>
        </p:spPr>
        <p:txBody>
          <a:bodyPr vert="horz" lIns="91440" tIns="45720" rIns="91440" bIns="45720" rtlCol="0" anchor="ctr">
            <a:noAutofit/>
          </a:bodyPr>
          <a:lstStyle/>
          <a:p>
            <a:r>
              <a:rPr lang="en-US" dirty="0"/>
              <a:t>Click edit Master title style</a:t>
            </a:r>
          </a:p>
        </p:txBody>
      </p:sp>
      <p:pic>
        <p:nvPicPr>
          <p:cNvPr id="9" name="Picture 8" descr="footer.png"/>
          <p:cNvPicPr>
            <a:picLocks noChangeAspect="1"/>
          </p:cNvPicPr>
          <p:nvPr userDrawn="1"/>
        </p:nvPicPr>
        <p:blipFill>
          <a:blip r:embed="rId16"/>
          <a:stretch>
            <a:fillRect/>
          </a:stretch>
        </p:blipFill>
        <p:spPr>
          <a:xfrm>
            <a:off x="-27215" y="6267135"/>
            <a:ext cx="9189720" cy="611833"/>
          </a:xfrm>
          <a:prstGeom prst="rect">
            <a:avLst/>
          </a:prstGeom>
          <a:ln>
            <a:noFill/>
          </a:ln>
        </p:spPr>
      </p:pic>
      <p:pic>
        <p:nvPicPr>
          <p:cNvPr id="10" name="Picture 9" descr="ecelogorb.psd"/>
          <p:cNvPicPr>
            <a:picLocks noChangeAspect="1"/>
          </p:cNvPicPr>
          <p:nvPr userDrawn="1"/>
        </p:nvPicPr>
        <p:blipFill>
          <a:blip r:embed="rId17">
            <a:lum bright="-8000"/>
          </a:blip>
          <a:stretch>
            <a:fillRect/>
          </a:stretch>
        </p:blipFill>
        <p:spPr>
          <a:xfrm>
            <a:off x="193350" y="6294367"/>
            <a:ext cx="2563296" cy="512659"/>
          </a:xfrm>
          <a:prstGeom prst="rect">
            <a:avLst/>
          </a:prstGeom>
          <a:effectLst/>
        </p:spPr>
      </p:pic>
      <p:pic>
        <p:nvPicPr>
          <p:cNvPr id="11" name="Picture 10" descr="CMU_logo_horiz_black.eps"/>
          <p:cNvPicPr>
            <a:picLocks noChangeAspect="1"/>
          </p:cNvPicPr>
          <p:nvPr userDrawn="1"/>
        </p:nvPicPr>
        <p:blipFill>
          <a:blip r:embed="rId18"/>
          <a:stretch>
            <a:fillRect/>
          </a:stretch>
        </p:blipFill>
        <p:spPr>
          <a:xfrm>
            <a:off x="5263668" y="6393688"/>
            <a:ext cx="3714414" cy="337908"/>
          </a:xfrm>
          <a:prstGeom prst="rect">
            <a:avLst/>
          </a:prstGeom>
          <a:effectLst/>
        </p:spPr>
      </p:pic>
    </p:spTree>
    <p:extLst>
      <p:ext uri="{BB962C8B-B14F-4D97-AF65-F5344CB8AC3E}">
        <p14:creationId xmlns:p14="http://schemas.microsoft.com/office/powerpoint/2010/main" val="1092185447"/>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20" r:id="rId10"/>
    <p:sldLayoutId id="2147483921" r:id="rId11"/>
    <p:sldLayoutId id="2147483922" r:id="rId12"/>
    <p:sldLayoutId id="2147483923" r:id="rId13"/>
  </p:sldLayoutIdLst>
  <p:hf hdr="0" ftr="0" dt="0"/>
  <p:txStyles>
    <p:titleStyle>
      <a:lvl1pPr algn="l" defTabSz="457200" rtl="0" eaLnBrk="1" latinLnBrk="0" hangingPunct="1">
        <a:spcBef>
          <a:spcPct val="0"/>
        </a:spcBef>
        <a:buNone/>
        <a:defRPr sz="3600" kern="1200">
          <a:solidFill>
            <a:schemeClr val="tx1"/>
          </a:solidFill>
          <a:latin typeface="Arial"/>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844848149"/>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500854"/>
            <a:ext cx="1080120" cy="312522"/>
          </a:xfrm>
          <a:prstGeom prst="rect">
            <a:avLst/>
          </a:prstGeom>
        </p:spPr>
      </p:pic>
    </p:spTree>
    <p:extLst>
      <p:ext uri="{BB962C8B-B14F-4D97-AF65-F5344CB8AC3E}">
        <p14:creationId xmlns:p14="http://schemas.microsoft.com/office/powerpoint/2010/main" val="4278721475"/>
      </p:ext>
    </p:extLst>
  </p:cSld>
  <p:clrMap bg1="lt1" tx1="dk1" bg2="lt2" tx2="dk2" accent1="accent1" accent2="accent2" accent3="accent3" accent4="accent4" accent5="accent5" accent6="accent6" hlink="hlink" folHlink="folHlink"/>
  <p:sldLayoutIdLst>
    <p:sldLayoutId id="2147484088" r:id="rId1"/>
    <p:sldLayoutId id="2147484089" r:id="rId2"/>
    <p:sldLayoutId id="2147484090" r:id="rId3"/>
    <p:sldLayoutId id="2147484091" r:id="rId4"/>
    <p:sldLayoutId id="2147484092" r:id="rId5"/>
    <p:sldLayoutId id="2147484093" r:id="rId6"/>
    <p:sldLayoutId id="2147484094" r:id="rId7"/>
    <p:sldLayoutId id="2147484095" r:id="rId8"/>
    <p:sldLayoutId id="2147484096" r:id="rId9"/>
    <p:sldLayoutId id="2147484097" r:id="rId10"/>
    <p:sldLayoutId id="214748409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9.tiff"/><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hyperlink" Target="computationalgenomics.bioinformatics.ucla.edu/portfolio/eleazar-eskin-discovering-the-causal-variants-involved-in-gwas-studie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nature.com/articles/s41588-019-0385-z"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hyperlink" Target="https://www.ncbi.nlm.nih.gov/pmc/articles/PMC5884823/"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hyperlink" Target="https://www.nature.com/articles/s41576-019-0180-9" TargetMode="External"/><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44.jpeg"/><Relationship Id="rId5" Type="http://schemas.openxmlformats.org/officeDocument/2006/relationships/image" Target="../media/image38.jpeg"/><Relationship Id="rId10" Type="http://schemas.openxmlformats.org/officeDocument/2006/relationships/image" Target="../media/image43.jpeg"/><Relationship Id="rId4" Type="http://schemas.openxmlformats.org/officeDocument/2006/relationships/image" Target="../media/image37.png"/><Relationship Id="rId9" Type="http://schemas.openxmlformats.org/officeDocument/2006/relationships/image" Target="../media/image42.jpeg"/></Relationships>
</file>

<file path=ppt/slides/_rels/slide23.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hyperlink" Target="https://nanoporetech.com/products/smidgion" TargetMode="External"/><Relationship Id="rId3" Type="http://schemas.openxmlformats.org/officeDocument/2006/relationships/image" Target="../media/image36.jpeg"/><Relationship Id="rId7" Type="http://schemas.openxmlformats.org/officeDocument/2006/relationships/image" Target="../media/image40.png"/><Relationship Id="rId12" Type="http://schemas.openxmlformats.org/officeDocument/2006/relationships/image" Target="../media/image45.tiff"/><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44.jpeg"/><Relationship Id="rId5" Type="http://schemas.openxmlformats.org/officeDocument/2006/relationships/image" Target="../media/image38.jpeg"/><Relationship Id="rId10" Type="http://schemas.openxmlformats.org/officeDocument/2006/relationships/image" Target="../media/image43.jpeg"/><Relationship Id="rId4" Type="http://schemas.openxmlformats.org/officeDocument/2006/relationships/image" Target="../media/image37.png"/><Relationship Id="rId9" Type="http://schemas.openxmlformats.org/officeDocument/2006/relationships/image" Target="../media/image42.jpeg"/></Relationships>
</file>

<file path=ppt/slides/_rels/slide24.xml.rels><?xml version="1.0" encoding="UTF-8" standalone="yes"?>
<Relationships xmlns="http://schemas.openxmlformats.org/package/2006/relationships"><Relationship Id="rId3" Type="http://schemas.openxmlformats.org/officeDocument/2006/relationships/hyperlink" Target="https://link.springer.com/chapter/10.1007/978-3-319-29883-2_16" TargetMode="External"/><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link.springer.com/chapter/10.1007/978-3-319-29883-2_16" TargetMode="External"/><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8.tiff"/></Relationships>
</file>

<file path=ppt/slides/_rels/slide26.xml.rels><?xml version="1.0" encoding="UTF-8" standalone="yes"?>
<Relationships xmlns="http://schemas.openxmlformats.org/package/2006/relationships"><Relationship Id="rId3" Type="http://schemas.openxmlformats.org/officeDocument/2006/relationships/hyperlink" Target="https://nebula.org/whole-genome-sequencing/" TargetMode="External"/><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nature.com/articles/nature16996" TargetMode="External"/><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www.medrxiv.org/content/10.1101/2020.08.04.20167874v2" TargetMode="External"/><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blog.wego.com/7-crowded-places-and-events-that-you-will-love/" TargetMode="External"/><Relationship Id="rId2" Type="http://schemas.openxmlformats.org/officeDocument/2006/relationships/image" Target="../media/image52.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3.tmp"/><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www.cell.com/cell-systems/pdfExtended/S2405-4712(15)00002-2"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s://www.cell.com/cell/fulltext/S0092-8674(21)00585-7" TargetMode="Externa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hyperlink" Target="https://www.nytimes.com/2015/02/07/nyregion/bubonic-plague-in-the-subway-system-dont-worry-about-it.html"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34.xml.rels><?xml version="1.0" encoding="UTF-8" standalone="yes"?>
<Relationships xmlns="http://schemas.openxmlformats.org/package/2006/relationships"><Relationship Id="rId3" Type="http://schemas.openxmlformats.org/officeDocument/2006/relationships/hyperlink" Target="https://www.nature.com/articles/nbt.3868#auth-1" TargetMode="External"/><Relationship Id="rId2" Type="http://schemas.openxmlformats.org/officeDocument/2006/relationships/image" Target="../media/image61.png"/><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hyperlink" Target="https://www.nature.com/articles/nbt.3868"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64.png"/></Relationships>
</file>

<file path=ppt/slides/_rels/slide3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64.png"/></Relationships>
</file>

<file path=ppt/slides/_rels/slide4.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nature.com/articles/nmeth.f.272" TargetMode="External"/><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s://www.nature.com/articles/nbt1486" TargetMode="External"/><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7.png"/><Relationship Id="rId7" Type="http://schemas.openxmlformats.org/officeDocument/2006/relationships/image" Target="../media/image70.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69.png"/><Relationship Id="rId5" Type="http://schemas.openxmlformats.org/officeDocument/2006/relationships/image" Target="../media/image68.emf"/><Relationship Id="rId4" Type="http://schemas.openxmlformats.org/officeDocument/2006/relationships/oleObject" Target="../embeddings/oleObject1.bin"/></Relationships>
</file>

<file path=ppt/slides/_rels/slide43.xml.rels><?xml version="1.0" encoding="UTF-8" standalone="yes"?>
<Relationships xmlns="http://schemas.openxmlformats.org/package/2006/relationships"><Relationship Id="rId8" Type="http://schemas.openxmlformats.org/officeDocument/2006/relationships/image" Target="../media/image77.tiff"/><Relationship Id="rId3" Type="http://schemas.openxmlformats.org/officeDocument/2006/relationships/image" Target="../media/image72.jpeg"/><Relationship Id="rId7" Type="http://schemas.openxmlformats.org/officeDocument/2006/relationships/image" Target="../media/image76.tiff"/><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75.tiff"/><Relationship Id="rId5" Type="http://schemas.openxmlformats.org/officeDocument/2006/relationships/image" Target="../media/image74.png"/><Relationship Id="rId4" Type="http://schemas.openxmlformats.org/officeDocument/2006/relationships/image" Target="../media/image73.tiff"/><Relationship Id="rId9" Type="http://schemas.openxmlformats.org/officeDocument/2006/relationships/image" Target="../media/image78.tiff"/></Relationships>
</file>

<file path=ppt/slides/_rels/slide44.xml.rels><?xml version="1.0" encoding="UTF-8" standalone="yes"?>
<Relationships xmlns="http://schemas.openxmlformats.org/package/2006/relationships"><Relationship Id="rId3" Type="http://schemas.openxmlformats.org/officeDocument/2006/relationships/image" Target="../media/image79.tiff"/><Relationship Id="rId2" Type="http://schemas.openxmlformats.org/officeDocument/2006/relationships/hyperlink" Target="https://nanoporetech.com/products/comparison" TargetMode="Externa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45.xml.rels><?xml version="1.0" encoding="UTF-8" standalone="yes"?>
<Relationships xmlns="http://schemas.openxmlformats.org/package/2006/relationships"><Relationship Id="rId3" Type="http://schemas.openxmlformats.org/officeDocument/2006/relationships/hyperlink" Target="https://www.illumina.com/systems/sequencing-platforms.html" TargetMode="External"/><Relationship Id="rId2" Type="http://schemas.openxmlformats.org/officeDocument/2006/relationships/image" Target="../media/image81.png"/><Relationship Id="rId1" Type="http://schemas.openxmlformats.org/officeDocument/2006/relationships/slideLayout" Target="../slideLayouts/slideLayout2.xml"/><Relationship Id="rId4" Type="http://schemas.openxmlformats.org/officeDocument/2006/relationships/image" Target="../media/image82.tiff"/></Relationships>
</file>

<file path=ppt/slides/_rels/slide46.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83.png"/><Relationship Id="rId7" Type="http://schemas.openxmlformats.org/officeDocument/2006/relationships/image" Target="../media/image42.jpe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jpeg"/><Relationship Id="rId9" Type="http://schemas.openxmlformats.org/officeDocument/2006/relationships/image" Target="../media/image44.jpeg"/></Relationships>
</file>

<file path=ppt/slides/_rels/slide47.xml.rels><?xml version="1.0" encoding="UTF-8" standalone="yes"?>
<Relationships xmlns="http://schemas.openxmlformats.org/package/2006/relationships"><Relationship Id="rId8" Type="http://schemas.openxmlformats.org/officeDocument/2006/relationships/image" Target="../media/image87.emf"/><Relationship Id="rId3" Type="http://schemas.openxmlformats.org/officeDocument/2006/relationships/image" Target="../media/image83.png"/><Relationship Id="rId7" Type="http://schemas.openxmlformats.org/officeDocument/2006/relationships/oleObject" Target="../embeddings/oleObject2.bin"/><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jpeg"/></Relationships>
</file>

<file path=ppt/slides/_rels/slide48.xml.rels><?xml version="1.0" encoding="UTF-8" standalone="yes"?>
<Relationships xmlns="http://schemas.openxmlformats.org/package/2006/relationships"><Relationship Id="rId8" Type="http://schemas.openxmlformats.org/officeDocument/2006/relationships/image" Target="../media/image87.emf"/><Relationship Id="rId3" Type="http://schemas.openxmlformats.org/officeDocument/2006/relationships/image" Target="../media/image83.png"/><Relationship Id="rId7" Type="http://schemas.openxmlformats.org/officeDocument/2006/relationships/oleObject" Target="../embeddings/oleObject2.bin"/><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jpeg"/><Relationship Id="rId9" Type="http://schemas.openxmlformats.org/officeDocument/2006/relationships/hyperlink" Target="https://emea.illumina.com/systems/sequencing-platforms/iseq/tour.html"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ttps://phys.org/news/2013-12-gene-sequencing-future.html" TargetMode="External"/><Relationship Id="rId2" Type="http://schemas.openxmlformats.org/officeDocument/2006/relationships/image" Target="../media/image88.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phys.org/news/2013-12-gene-sequencing-future.html" TargetMode="External"/><Relationship Id="rId2" Type="http://schemas.openxmlformats.org/officeDocument/2006/relationships/image" Target="../media/image88.tiff"/><Relationship Id="rId1" Type="http://schemas.openxmlformats.org/officeDocument/2006/relationships/slideLayout" Target="../slideLayouts/slideLayout2.xml"/><Relationship Id="rId5" Type="http://schemas.openxmlformats.org/officeDocument/2006/relationships/hyperlink" Target="https://nanoporetech.com/resource-centre/minion-video" TargetMode="External"/><Relationship Id="rId4" Type="http://schemas.openxmlformats.org/officeDocument/2006/relationships/hyperlink" Target="https://emea.illumina.com/systems/sequencing-platforms/iseq/tour.html" TargetMode="Externa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87.emf"/></Relationships>
</file>

<file path=ppt/slides/_rels/slide52.xml.rels><?xml version="1.0" encoding="UTF-8" standalone="yes"?>
<Relationships xmlns="http://schemas.openxmlformats.org/package/2006/relationships"><Relationship Id="rId3" Type="http://schemas.openxmlformats.org/officeDocument/2006/relationships/hyperlink" Target="https://www.pacb.com/smrt-science/smrt-sequencing/hifi-reads-for-highly-accurate-long-read-sequencing/" TargetMode="External"/><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90.png"/><Relationship Id="rId4" Type="http://schemas.openxmlformats.org/officeDocument/2006/relationships/image" Target="../media/image89.png"/></Relationships>
</file>

<file path=ppt/slides/_rels/slide5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hyperlink" Target="https://www.pacb.com/smrt-science/smrt-sequencing/hifi-reads-for-highly-accurate-long-read-sequencing/" TargetMode="External"/><Relationship Id="rId4" Type="http://schemas.openxmlformats.org/officeDocument/2006/relationships/image" Target="../media/image91.png"/></Relationships>
</file>

<file path=ppt/slides/_rels/slide54.xml.rels><?xml version="1.0" encoding="UTF-8" standalone="yes"?>
<Relationships xmlns="http://schemas.openxmlformats.org/package/2006/relationships"><Relationship Id="rId3" Type="http://schemas.openxmlformats.org/officeDocument/2006/relationships/hyperlink" Target="https://www.nature.com/articles/s41587-019-0217-9"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92.tiff"/><Relationship Id="rId5" Type="http://schemas.openxmlformats.org/officeDocument/2006/relationships/hyperlink" Target="https://pacbio.gs.washington.edu/" TargetMode="External"/><Relationship Id="rId4" Type="http://schemas.openxmlformats.org/officeDocument/2006/relationships/hyperlink" Target="https://labs.wsu.edu/genomicscore/illumina-sequencing/" TargetMode="External"/></Relationships>
</file>

<file path=ppt/slides/_rels/slide55.xml.rels><?xml version="1.0" encoding="UTF-8" standalone="yes"?>
<Relationships xmlns="http://schemas.openxmlformats.org/package/2006/relationships"><Relationship Id="rId3" Type="http://schemas.openxmlformats.org/officeDocument/2006/relationships/hyperlink" Target="https://ccs.how/how-does-ccs-work.html" TargetMode="External"/><Relationship Id="rId2" Type="http://schemas.openxmlformats.org/officeDocument/2006/relationships/image" Target="../media/image93.tif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github.com/Mangul-Lab-USC/review_technology_dictates_algorithms" TargetMode="External"/><Relationship Id="rId2" Type="http://schemas.openxmlformats.org/officeDocument/2006/relationships/hyperlink" Target="https://arxiv.org/abs/2003.00110" TargetMode="Externa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5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hyperlink" Target="https://twitter.com/mealser/status/1435223377644503040" TargetMode="External"/><Relationship Id="rId1" Type="http://schemas.openxmlformats.org/officeDocument/2006/relationships/slideLayout" Target="../slideLayouts/slideLayout2.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9.tiff"/><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hyperlink" Target="https://www.23andme.com/" TargetMode="External"/><Relationship Id="rId5" Type="http://schemas.openxmlformats.org/officeDocument/2006/relationships/hyperlink" Target="https://www.myheritage.ch/dna" TargetMode="Externa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image" Target="../media/image15.tif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052736"/>
            <a:ext cx="8458200" cy="2223864"/>
          </a:xfrm>
        </p:spPr>
        <p:txBody>
          <a:bodyPr/>
          <a:lstStyle/>
          <a:p>
            <a:pPr algn="ctr"/>
            <a:r>
              <a:rPr lang="en-US" b="1" dirty="0">
                <a:solidFill>
                  <a:srgbClr val="C00000"/>
                </a:solidFill>
              </a:rPr>
              <a:t>P&amp;S Accelerating Genomics</a:t>
            </a:r>
            <a:br>
              <a:rPr lang="en-US" b="1" dirty="0">
                <a:solidFill>
                  <a:srgbClr val="C00000"/>
                </a:solidFill>
              </a:rPr>
            </a:br>
            <a:r>
              <a:rPr lang="en-US" dirty="0"/>
              <a:t>Lecture 3: </a:t>
            </a:r>
            <a:br>
              <a:rPr lang="en-US" dirty="0"/>
            </a:br>
            <a:r>
              <a:rPr lang="en-US" dirty="0"/>
              <a:t>Introduction to Sequencing</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3 November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322240757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 Box 4"/>
          <p:cNvSpPr txBox="1">
            <a:spLocks noChangeArrowheads="1"/>
          </p:cNvSpPr>
          <p:nvPr/>
        </p:nvSpPr>
        <p:spPr bwMode="auto">
          <a:xfrm>
            <a:off x="1833164" y="1339180"/>
            <a:ext cx="49609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FF0000"/>
                </a:solidFill>
                <a:latin typeface="Gill Sans" charset="0"/>
              </a:rPr>
              <a:t>C</a:t>
            </a:r>
            <a:r>
              <a:rPr lang="en-US" altLang="ko-KR" sz="2000" b="1">
                <a:latin typeface="Gill Sans" charset="0"/>
              </a:rPr>
              <a:t>CGACATTTCATA</a:t>
            </a:r>
            <a:r>
              <a:rPr lang="en-US" altLang="ko-KR" sz="2000" b="1">
                <a:solidFill>
                  <a:srgbClr val="0000FF"/>
                </a:solidFill>
                <a:latin typeface="Gill Sans" charset="0"/>
              </a:rPr>
              <a:t>G</a:t>
            </a:r>
            <a:r>
              <a:rPr lang="en-US" altLang="ko-KR" sz="2000" b="1">
                <a:latin typeface="Gill Sans" charset="0"/>
              </a:rPr>
              <a:t>GCC…</a:t>
            </a:r>
            <a:endParaRPr lang="en-US" sz="2000" b="1">
              <a:latin typeface="Gill Sans" charset="0"/>
            </a:endParaRPr>
          </a:p>
        </p:txBody>
      </p:sp>
      <p:sp>
        <p:nvSpPr>
          <p:cNvPr id="18436" name="Text Box 6"/>
          <p:cNvSpPr txBox="1">
            <a:spLocks noChangeArrowheads="1"/>
          </p:cNvSpPr>
          <p:nvPr/>
        </p:nvSpPr>
        <p:spPr bwMode="auto">
          <a:xfrm>
            <a:off x="1833164" y="1618580"/>
            <a:ext cx="5800725"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FF0000"/>
                </a:solidFill>
                <a:latin typeface="Gill Sans" charset="0"/>
              </a:rPr>
              <a:t>C</a:t>
            </a:r>
            <a:r>
              <a:rPr lang="en-US" altLang="ko-KR" sz="2000" b="1">
                <a:latin typeface="Gill Sans" charset="0"/>
              </a:rPr>
              <a:t>CGACATTTCATA</a:t>
            </a:r>
            <a:r>
              <a:rPr lang="en-US" altLang="ko-KR" sz="2000" b="1">
                <a:solidFill>
                  <a:srgbClr val="FF0000"/>
                </a:solidFill>
                <a:latin typeface="Gill Sans" charset="0"/>
              </a:rPr>
              <a:t>A</a:t>
            </a:r>
            <a:r>
              <a:rPr lang="en-US" altLang="ko-KR" sz="2000" b="1">
                <a:latin typeface="Gill Sans" charset="0"/>
              </a:rPr>
              <a:t>GCC…</a:t>
            </a:r>
            <a:endParaRPr lang="en-US" sz="2000" b="1">
              <a:latin typeface="Gill Sans" charset="0"/>
            </a:endParaRPr>
          </a:p>
        </p:txBody>
      </p:sp>
      <p:sp>
        <p:nvSpPr>
          <p:cNvPr id="18437" name="Text Box 7"/>
          <p:cNvSpPr txBox="1">
            <a:spLocks noChangeArrowheads="1"/>
          </p:cNvSpPr>
          <p:nvPr/>
        </p:nvSpPr>
        <p:spPr bwMode="auto">
          <a:xfrm>
            <a:off x="1833164" y="1888455"/>
            <a:ext cx="49609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FF0000"/>
                </a:solidFill>
                <a:latin typeface="Gill Sans" charset="0"/>
              </a:rPr>
              <a:t>C</a:t>
            </a:r>
            <a:r>
              <a:rPr lang="en-US" altLang="ko-KR" sz="2000" b="1">
                <a:latin typeface="Gill Sans" charset="0"/>
              </a:rPr>
              <a:t>CGACATTTCATA</a:t>
            </a:r>
            <a:r>
              <a:rPr lang="en-US" altLang="ko-KR" sz="2000" b="1">
                <a:solidFill>
                  <a:srgbClr val="0000FF"/>
                </a:solidFill>
                <a:latin typeface="Gill Sans" charset="0"/>
              </a:rPr>
              <a:t>G</a:t>
            </a:r>
            <a:r>
              <a:rPr lang="en-US" altLang="ko-KR" sz="2000" b="1">
                <a:latin typeface="Gill Sans" charset="0"/>
              </a:rPr>
              <a:t>GCC…</a:t>
            </a:r>
            <a:endParaRPr lang="en-US" sz="2000" b="1">
              <a:latin typeface="Gill Sans" charset="0"/>
            </a:endParaRPr>
          </a:p>
        </p:txBody>
      </p:sp>
      <p:sp>
        <p:nvSpPr>
          <p:cNvPr id="18438" name="Text Box 8"/>
          <p:cNvSpPr txBox="1">
            <a:spLocks noChangeArrowheads="1"/>
          </p:cNvSpPr>
          <p:nvPr/>
        </p:nvSpPr>
        <p:spPr bwMode="auto">
          <a:xfrm>
            <a:off x="1833164" y="2167855"/>
            <a:ext cx="5800725"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FF0000"/>
                </a:solidFill>
                <a:latin typeface="Gill Sans" charset="0"/>
              </a:rPr>
              <a:t>C</a:t>
            </a:r>
            <a:r>
              <a:rPr lang="en-US" altLang="ko-KR" sz="2000" b="1">
                <a:latin typeface="Gill Sans" charset="0"/>
              </a:rPr>
              <a:t>CGACATTTCATA</a:t>
            </a:r>
            <a:r>
              <a:rPr lang="en-US" altLang="ko-KR" sz="2000" b="1">
                <a:solidFill>
                  <a:srgbClr val="FF0000"/>
                </a:solidFill>
                <a:latin typeface="Gill Sans" charset="0"/>
              </a:rPr>
              <a:t>A</a:t>
            </a:r>
            <a:r>
              <a:rPr lang="en-US" altLang="ko-KR" sz="2000" b="1">
                <a:latin typeface="Gill Sans" charset="0"/>
              </a:rPr>
              <a:t>GCC…</a:t>
            </a:r>
            <a:endParaRPr lang="en-US" sz="2000" b="1">
              <a:latin typeface="Gill Sans" charset="0"/>
            </a:endParaRPr>
          </a:p>
        </p:txBody>
      </p:sp>
      <p:sp>
        <p:nvSpPr>
          <p:cNvPr id="18439" name="Text Box 9"/>
          <p:cNvSpPr txBox="1">
            <a:spLocks noChangeArrowheads="1"/>
          </p:cNvSpPr>
          <p:nvPr/>
        </p:nvSpPr>
        <p:spPr bwMode="auto">
          <a:xfrm>
            <a:off x="1833164" y="2466305"/>
            <a:ext cx="4960938"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FF0000"/>
                </a:solidFill>
                <a:latin typeface="Gill Sans" charset="0"/>
              </a:rPr>
              <a:t>C</a:t>
            </a:r>
            <a:r>
              <a:rPr lang="en-US" altLang="ko-KR" sz="2000" b="1">
                <a:latin typeface="Gill Sans" charset="0"/>
              </a:rPr>
              <a:t>CGACATTTCATA</a:t>
            </a:r>
            <a:r>
              <a:rPr lang="en-US" altLang="ko-KR" sz="2000" b="1">
                <a:solidFill>
                  <a:srgbClr val="0000FF"/>
                </a:solidFill>
                <a:latin typeface="Gill Sans" charset="0"/>
              </a:rPr>
              <a:t>G</a:t>
            </a:r>
            <a:r>
              <a:rPr lang="en-US" altLang="ko-KR" sz="2000" b="1">
                <a:latin typeface="Gill Sans" charset="0"/>
              </a:rPr>
              <a:t>GCC…</a:t>
            </a:r>
            <a:endParaRPr lang="en-US" sz="2000" b="1">
              <a:latin typeface="Gill Sans" charset="0"/>
            </a:endParaRPr>
          </a:p>
        </p:txBody>
      </p:sp>
      <p:sp>
        <p:nvSpPr>
          <p:cNvPr id="18440" name="Text Box 10"/>
          <p:cNvSpPr txBox="1">
            <a:spLocks noChangeArrowheads="1"/>
          </p:cNvSpPr>
          <p:nvPr/>
        </p:nvSpPr>
        <p:spPr bwMode="auto">
          <a:xfrm>
            <a:off x="1833164" y="2745705"/>
            <a:ext cx="4619341"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FF0000"/>
                </a:solidFill>
                <a:latin typeface="Gill Sans" charset="0"/>
              </a:rPr>
              <a:t>C</a:t>
            </a:r>
            <a:r>
              <a:rPr lang="en-US" altLang="ko-KR" sz="2000" b="1">
                <a:latin typeface="Gill Sans" charset="0"/>
              </a:rPr>
              <a:t>CGACATTTCATA</a:t>
            </a:r>
            <a:r>
              <a:rPr lang="en-US" altLang="ko-KR" sz="2000" b="1">
                <a:solidFill>
                  <a:srgbClr val="0000FF"/>
                </a:solidFill>
                <a:latin typeface="Gill Sans" charset="0"/>
              </a:rPr>
              <a:t>G</a:t>
            </a:r>
            <a:r>
              <a:rPr lang="en-US" altLang="ko-KR" sz="2000" b="1">
                <a:latin typeface="Gill Sans" charset="0"/>
              </a:rPr>
              <a:t>GCC…</a:t>
            </a:r>
            <a:endParaRPr lang="en-US" sz="2000" b="1">
              <a:latin typeface="Gill Sans" charset="0"/>
            </a:endParaRPr>
          </a:p>
        </p:txBody>
      </p:sp>
      <p:sp>
        <p:nvSpPr>
          <p:cNvPr id="18441" name="Text Box 11"/>
          <p:cNvSpPr txBox="1">
            <a:spLocks noChangeArrowheads="1"/>
          </p:cNvSpPr>
          <p:nvPr/>
        </p:nvSpPr>
        <p:spPr bwMode="auto">
          <a:xfrm>
            <a:off x="1833164" y="3015580"/>
            <a:ext cx="4606517"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FF0000"/>
                </a:solidFill>
                <a:latin typeface="Gill Sans" charset="0"/>
              </a:rPr>
              <a:t>C</a:t>
            </a:r>
            <a:r>
              <a:rPr lang="en-US" altLang="ko-KR" sz="2000" b="1">
                <a:latin typeface="Gill Sans" charset="0"/>
              </a:rPr>
              <a:t>CGACATTTCATA</a:t>
            </a:r>
            <a:r>
              <a:rPr lang="en-US" altLang="ko-KR" sz="2000" b="1">
                <a:solidFill>
                  <a:srgbClr val="FF0000"/>
                </a:solidFill>
                <a:latin typeface="Gill Sans" charset="0"/>
              </a:rPr>
              <a:t>A</a:t>
            </a:r>
            <a:r>
              <a:rPr lang="en-US" altLang="ko-KR" sz="2000" b="1">
                <a:latin typeface="Gill Sans" charset="0"/>
              </a:rPr>
              <a:t>GCC…</a:t>
            </a:r>
            <a:endParaRPr lang="en-US" sz="2000" b="1">
              <a:latin typeface="Gill Sans" charset="0"/>
            </a:endParaRPr>
          </a:p>
        </p:txBody>
      </p:sp>
      <p:sp>
        <p:nvSpPr>
          <p:cNvPr id="18442" name="Text Box 12"/>
          <p:cNvSpPr txBox="1">
            <a:spLocks noChangeArrowheads="1"/>
          </p:cNvSpPr>
          <p:nvPr/>
        </p:nvSpPr>
        <p:spPr bwMode="auto">
          <a:xfrm>
            <a:off x="1833164" y="3294980"/>
            <a:ext cx="5800725"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FF0000"/>
                </a:solidFill>
                <a:latin typeface="Gill Sans" charset="0"/>
              </a:rPr>
              <a:t>C</a:t>
            </a:r>
            <a:r>
              <a:rPr lang="en-US" altLang="ko-KR" sz="2000" b="1">
                <a:latin typeface="Gill Sans" charset="0"/>
              </a:rPr>
              <a:t>CGACATTTCATA</a:t>
            </a:r>
            <a:r>
              <a:rPr lang="en-US" altLang="ko-KR" sz="2000" b="1">
                <a:solidFill>
                  <a:srgbClr val="FF0000"/>
                </a:solidFill>
                <a:latin typeface="Gill Sans" charset="0"/>
              </a:rPr>
              <a:t>A</a:t>
            </a:r>
            <a:r>
              <a:rPr lang="en-US" altLang="ko-KR" sz="2000" b="1">
                <a:latin typeface="Gill Sans" charset="0"/>
              </a:rPr>
              <a:t>GCC…</a:t>
            </a:r>
            <a:endParaRPr lang="en-US" sz="2000" b="1">
              <a:latin typeface="Gill Sans" charset="0"/>
            </a:endParaRPr>
          </a:p>
        </p:txBody>
      </p:sp>
      <p:sp>
        <p:nvSpPr>
          <p:cNvPr id="18443" name="Text Box 13"/>
          <p:cNvSpPr txBox="1">
            <a:spLocks noChangeArrowheads="1"/>
          </p:cNvSpPr>
          <p:nvPr/>
        </p:nvSpPr>
        <p:spPr bwMode="auto">
          <a:xfrm>
            <a:off x="1833164" y="3599780"/>
            <a:ext cx="495617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0000FF"/>
                </a:solidFill>
                <a:latin typeface="Gill Sans" charset="0"/>
              </a:rPr>
              <a:t>T</a:t>
            </a:r>
            <a:r>
              <a:rPr lang="en-US" altLang="ko-KR" sz="2000" b="1">
                <a:latin typeface="Gill Sans" charset="0"/>
              </a:rPr>
              <a:t>CGACATTTCATA</a:t>
            </a:r>
            <a:r>
              <a:rPr lang="en-US" altLang="ko-KR" sz="2000" b="1">
                <a:solidFill>
                  <a:srgbClr val="0000FF"/>
                </a:solidFill>
                <a:latin typeface="Gill Sans" charset="0"/>
              </a:rPr>
              <a:t>G</a:t>
            </a:r>
            <a:r>
              <a:rPr lang="en-US" altLang="ko-KR" sz="2000" b="1">
                <a:latin typeface="Gill Sans" charset="0"/>
              </a:rPr>
              <a:t>GCC…</a:t>
            </a:r>
            <a:endParaRPr lang="en-US" sz="2000" b="1">
              <a:latin typeface="Gill Sans" charset="0"/>
            </a:endParaRPr>
          </a:p>
        </p:txBody>
      </p:sp>
      <p:sp>
        <p:nvSpPr>
          <p:cNvPr id="18444" name="Text Box 14"/>
          <p:cNvSpPr txBox="1">
            <a:spLocks noChangeArrowheads="1"/>
          </p:cNvSpPr>
          <p:nvPr/>
        </p:nvSpPr>
        <p:spPr bwMode="auto">
          <a:xfrm>
            <a:off x="1833164" y="3879180"/>
            <a:ext cx="457766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0000FF"/>
                </a:solidFill>
                <a:latin typeface="Gill Sans" charset="0"/>
              </a:rPr>
              <a:t>T</a:t>
            </a:r>
            <a:r>
              <a:rPr lang="en-US" altLang="ko-KR" sz="2000" b="1">
                <a:latin typeface="Gill Sans" charset="0"/>
              </a:rPr>
              <a:t>CGACATTTCATA</a:t>
            </a:r>
            <a:r>
              <a:rPr lang="en-US" altLang="ko-KR" sz="2000" b="1">
                <a:solidFill>
                  <a:srgbClr val="FF0000"/>
                </a:solidFill>
                <a:latin typeface="Gill Sans" charset="0"/>
              </a:rPr>
              <a:t>A</a:t>
            </a:r>
            <a:r>
              <a:rPr lang="en-US" altLang="ko-KR" sz="2000" b="1">
                <a:latin typeface="Gill Sans" charset="0"/>
              </a:rPr>
              <a:t>GCC…</a:t>
            </a:r>
            <a:endParaRPr lang="en-US" sz="2000" b="1">
              <a:latin typeface="Gill Sans" charset="0"/>
            </a:endParaRPr>
          </a:p>
        </p:txBody>
      </p:sp>
      <p:sp>
        <p:nvSpPr>
          <p:cNvPr id="18445" name="Text Box 15"/>
          <p:cNvSpPr txBox="1">
            <a:spLocks noChangeArrowheads="1"/>
          </p:cNvSpPr>
          <p:nvPr/>
        </p:nvSpPr>
        <p:spPr bwMode="auto">
          <a:xfrm>
            <a:off x="1833164" y="4149055"/>
            <a:ext cx="4590487"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0000FF"/>
                </a:solidFill>
                <a:latin typeface="Gill Sans" charset="0"/>
              </a:rPr>
              <a:t>T</a:t>
            </a:r>
            <a:r>
              <a:rPr lang="en-US" altLang="ko-KR" sz="2000" b="1">
                <a:latin typeface="Gill Sans" charset="0"/>
              </a:rPr>
              <a:t>CGACATTTCATA</a:t>
            </a:r>
            <a:r>
              <a:rPr lang="en-US" altLang="ko-KR" sz="2000" b="1">
                <a:solidFill>
                  <a:srgbClr val="0000FF"/>
                </a:solidFill>
                <a:latin typeface="Gill Sans" charset="0"/>
              </a:rPr>
              <a:t>G</a:t>
            </a:r>
            <a:r>
              <a:rPr lang="en-US" altLang="ko-KR" sz="2000" b="1">
                <a:latin typeface="Gill Sans" charset="0"/>
              </a:rPr>
              <a:t>GCC…</a:t>
            </a:r>
            <a:endParaRPr lang="en-US" sz="2000" b="1">
              <a:latin typeface="Gill Sans" charset="0"/>
            </a:endParaRPr>
          </a:p>
        </p:txBody>
      </p:sp>
      <p:sp>
        <p:nvSpPr>
          <p:cNvPr id="18446" name="Text Box 16"/>
          <p:cNvSpPr txBox="1">
            <a:spLocks noChangeArrowheads="1"/>
          </p:cNvSpPr>
          <p:nvPr/>
        </p:nvSpPr>
        <p:spPr bwMode="auto">
          <a:xfrm>
            <a:off x="1833164" y="4428455"/>
            <a:ext cx="49657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0000FF"/>
                </a:solidFill>
                <a:latin typeface="Gill Sans" charset="0"/>
              </a:rPr>
              <a:t>T</a:t>
            </a:r>
            <a:r>
              <a:rPr lang="en-US" altLang="ko-KR" sz="2000" b="1">
                <a:latin typeface="Gill Sans" charset="0"/>
              </a:rPr>
              <a:t>CGACATTTCATA</a:t>
            </a:r>
            <a:r>
              <a:rPr lang="en-US" altLang="ko-KR" sz="2000" b="1">
                <a:solidFill>
                  <a:srgbClr val="FF0000"/>
                </a:solidFill>
                <a:latin typeface="Gill Sans" charset="0"/>
              </a:rPr>
              <a:t>A</a:t>
            </a:r>
            <a:r>
              <a:rPr lang="en-US" altLang="ko-KR" sz="2000" b="1">
                <a:latin typeface="Gill Sans" charset="0"/>
              </a:rPr>
              <a:t>GCC…</a:t>
            </a:r>
            <a:endParaRPr lang="en-US" sz="2000" b="1">
              <a:latin typeface="Gill Sans" charset="0"/>
            </a:endParaRPr>
          </a:p>
        </p:txBody>
      </p:sp>
      <p:sp>
        <p:nvSpPr>
          <p:cNvPr id="18447" name="Text Box 17"/>
          <p:cNvSpPr txBox="1">
            <a:spLocks noChangeArrowheads="1"/>
          </p:cNvSpPr>
          <p:nvPr/>
        </p:nvSpPr>
        <p:spPr bwMode="auto">
          <a:xfrm>
            <a:off x="1833164" y="4720555"/>
            <a:ext cx="495617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0000FF"/>
                </a:solidFill>
                <a:latin typeface="Gill Sans" charset="0"/>
              </a:rPr>
              <a:t>T</a:t>
            </a:r>
            <a:r>
              <a:rPr lang="en-US" altLang="ko-KR" sz="2000" b="1">
                <a:latin typeface="Gill Sans" charset="0"/>
              </a:rPr>
              <a:t>CGACATTTCATA</a:t>
            </a:r>
            <a:r>
              <a:rPr lang="en-US" altLang="ko-KR" sz="2000" b="1">
                <a:solidFill>
                  <a:srgbClr val="0000FF"/>
                </a:solidFill>
                <a:latin typeface="Gill Sans" charset="0"/>
              </a:rPr>
              <a:t>G</a:t>
            </a:r>
            <a:r>
              <a:rPr lang="en-US" altLang="ko-KR" sz="2000" b="1">
                <a:latin typeface="Gill Sans" charset="0"/>
              </a:rPr>
              <a:t>GCC…</a:t>
            </a:r>
            <a:endParaRPr lang="en-US" sz="2000" b="1">
              <a:latin typeface="Gill Sans" charset="0"/>
            </a:endParaRPr>
          </a:p>
        </p:txBody>
      </p:sp>
      <p:sp>
        <p:nvSpPr>
          <p:cNvPr id="18448" name="Text Box 18"/>
          <p:cNvSpPr txBox="1">
            <a:spLocks noChangeArrowheads="1"/>
          </p:cNvSpPr>
          <p:nvPr/>
        </p:nvSpPr>
        <p:spPr bwMode="auto">
          <a:xfrm>
            <a:off x="1833164" y="4999955"/>
            <a:ext cx="49657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0000FF"/>
                </a:solidFill>
                <a:latin typeface="Gill Sans" charset="0"/>
              </a:rPr>
              <a:t>T</a:t>
            </a:r>
            <a:r>
              <a:rPr lang="en-US" altLang="ko-KR" sz="2000" b="1">
                <a:latin typeface="Gill Sans" charset="0"/>
              </a:rPr>
              <a:t>CGACATTTCATA</a:t>
            </a:r>
            <a:r>
              <a:rPr lang="en-US" altLang="ko-KR" sz="2000" b="1">
                <a:solidFill>
                  <a:srgbClr val="FF0000"/>
                </a:solidFill>
                <a:latin typeface="Gill Sans" charset="0"/>
              </a:rPr>
              <a:t>A</a:t>
            </a:r>
            <a:r>
              <a:rPr lang="en-US" altLang="ko-KR" sz="2000" b="1">
                <a:latin typeface="Gill Sans" charset="0"/>
              </a:rPr>
              <a:t>GCC…</a:t>
            </a:r>
            <a:endParaRPr lang="en-US" sz="2000" b="1">
              <a:latin typeface="Gill Sans" charset="0"/>
            </a:endParaRPr>
          </a:p>
        </p:txBody>
      </p:sp>
      <p:sp>
        <p:nvSpPr>
          <p:cNvPr id="18449" name="Text Box 19"/>
          <p:cNvSpPr txBox="1">
            <a:spLocks noChangeArrowheads="1"/>
          </p:cNvSpPr>
          <p:nvPr/>
        </p:nvSpPr>
        <p:spPr bwMode="auto">
          <a:xfrm>
            <a:off x="1833164" y="5269830"/>
            <a:ext cx="495617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0000FF"/>
                </a:solidFill>
                <a:latin typeface="Gill Sans" charset="0"/>
              </a:rPr>
              <a:t>T</a:t>
            </a:r>
            <a:r>
              <a:rPr lang="en-US" altLang="ko-KR" sz="2000" b="1">
                <a:latin typeface="Gill Sans" charset="0"/>
              </a:rPr>
              <a:t>CGACATTTCATA</a:t>
            </a:r>
            <a:r>
              <a:rPr lang="en-US" altLang="ko-KR" sz="2000" b="1">
                <a:solidFill>
                  <a:srgbClr val="0000FF"/>
                </a:solidFill>
                <a:latin typeface="Gill Sans" charset="0"/>
              </a:rPr>
              <a:t>G</a:t>
            </a:r>
            <a:r>
              <a:rPr lang="en-US" altLang="ko-KR" sz="2000" b="1">
                <a:latin typeface="Gill Sans" charset="0"/>
              </a:rPr>
              <a:t>GCC…</a:t>
            </a:r>
            <a:endParaRPr lang="en-US" sz="2000" b="1">
              <a:latin typeface="Gill Sans" charset="0"/>
            </a:endParaRPr>
          </a:p>
        </p:txBody>
      </p:sp>
      <p:sp>
        <p:nvSpPr>
          <p:cNvPr id="18450" name="Text Box 20"/>
          <p:cNvSpPr txBox="1">
            <a:spLocks noChangeArrowheads="1"/>
          </p:cNvSpPr>
          <p:nvPr/>
        </p:nvSpPr>
        <p:spPr bwMode="auto">
          <a:xfrm>
            <a:off x="1833164" y="5549230"/>
            <a:ext cx="49657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0000FF"/>
                </a:solidFill>
                <a:latin typeface="Gill Sans" charset="0"/>
              </a:rPr>
              <a:t>T</a:t>
            </a:r>
            <a:r>
              <a:rPr lang="en-US" altLang="ko-KR" sz="2000" b="1">
                <a:latin typeface="Gill Sans" charset="0"/>
              </a:rPr>
              <a:t>CGACATTTCATA</a:t>
            </a:r>
            <a:r>
              <a:rPr lang="en-US" altLang="ko-KR" sz="2000" b="1">
                <a:solidFill>
                  <a:srgbClr val="FF0000"/>
                </a:solidFill>
                <a:latin typeface="Gill Sans" charset="0"/>
              </a:rPr>
              <a:t>A</a:t>
            </a:r>
            <a:r>
              <a:rPr lang="en-US" altLang="ko-KR" sz="2000" b="1">
                <a:latin typeface="Gill Sans" charset="0"/>
              </a:rPr>
              <a:t>GCC…</a:t>
            </a:r>
            <a:endParaRPr lang="en-US" sz="2000" b="1">
              <a:latin typeface="Gill Sans" charset="0"/>
            </a:endParaRPr>
          </a:p>
        </p:txBody>
      </p:sp>
      <p:sp>
        <p:nvSpPr>
          <p:cNvPr id="18451" name="Text Box 22"/>
          <p:cNvSpPr txBox="1">
            <a:spLocks noChangeArrowheads="1"/>
          </p:cNvSpPr>
          <p:nvPr/>
        </p:nvSpPr>
        <p:spPr bwMode="auto">
          <a:xfrm>
            <a:off x="1547664" y="1042888"/>
            <a:ext cx="763284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latin typeface="+mn-lt"/>
              </a:rPr>
              <a:t>                   SNP1                           SNP2             Blood Pressure</a:t>
            </a:r>
          </a:p>
        </p:txBody>
      </p:sp>
      <p:sp>
        <p:nvSpPr>
          <p:cNvPr id="18452" name="Text Box 23"/>
          <p:cNvSpPr txBox="1">
            <a:spLocks noChangeArrowheads="1"/>
          </p:cNvSpPr>
          <p:nvPr/>
        </p:nvSpPr>
        <p:spPr bwMode="auto">
          <a:xfrm>
            <a:off x="7279653" y="1401786"/>
            <a:ext cx="820738"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FF0000"/>
                </a:solidFill>
                <a:latin typeface="Gill Sans" charset="0"/>
              </a:rPr>
              <a:t>180</a:t>
            </a:r>
          </a:p>
        </p:txBody>
      </p:sp>
      <p:sp>
        <p:nvSpPr>
          <p:cNvPr id="18453" name="Text Box 25"/>
          <p:cNvSpPr txBox="1">
            <a:spLocks noChangeArrowheads="1"/>
          </p:cNvSpPr>
          <p:nvPr/>
        </p:nvSpPr>
        <p:spPr bwMode="auto">
          <a:xfrm>
            <a:off x="7279653" y="1674836"/>
            <a:ext cx="820738"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FF0040"/>
                </a:solidFill>
                <a:latin typeface="Gill Sans" charset="0"/>
              </a:rPr>
              <a:t>175</a:t>
            </a:r>
          </a:p>
        </p:txBody>
      </p:sp>
      <p:sp>
        <p:nvSpPr>
          <p:cNvPr id="18454" name="Text Box 26"/>
          <p:cNvSpPr txBox="1">
            <a:spLocks noChangeArrowheads="1"/>
          </p:cNvSpPr>
          <p:nvPr/>
        </p:nvSpPr>
        <p:spPr bwMode="auto">
          <a:xfrm>
            <a:off x="7279653" y="1949473"/>
            <a:ext cx="820738"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FF0080"/>
                </a:solidFill>
                <a:latin typeface="Gill Sans" charset="0"/>
              </a:rPr>
              <a:t>170</a:t>
            </a:r>
          </a:p>
        </p:txBody>
      </p:sp>
      <p:sp>
        <p:nvSpPr>
          <p:cNvPr id="18455" name="Text Box 27"/>
          <p:cNvSpPr txBox="1">
            <a:spLocks noChangeArrowheads="1"/>
          </p:cNvSpPr>
          <p:nvPr/>
        </p:nvSpPr>
        <p:spPr bwMode="auto">
          <a:xfrm>
            <a:off x="7279653" y="2222523"/>
            <a:ext cx="820738"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FF00C0"/>
                </a:solidFill>
                <a:latin typeface="Gill Sans" charset="0"/>
              </a:rPr>
              <a:t>165</a:t>
            </a:r>
          </a:p>
        </p:txBody>
      </p:sp>
      <p:sp>
        <p:nvSpPr>
          <p:cNvPr id="18456" name="Text Box 28"/>
          <p:cNvSpPr txBox="1">
            <a:spLocks noChangeArrowheads="1"/>
          </p:cNvSpPr>
          <p:nvPr/>
        </p:nvSpPr>
        <p:spPr bwMode="auto">
          <a:xfrm>
            <a:off x="7279653" y="2495573"/>
            <a:ext cx="820738"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FF00E1"/>
                </a:solidFill>
                <a:latin typeface="Gill Sans" charset="0"/>
              </a:rPr>
              <a:t>160</a:t>
            </a:r>
          </a:p>
        </p:txBody>
      </p:sp>
      <p:sp>
        <p:nvSpPr>
          <p:cNvPr id="18457" name="Text Box 29"/>
          <p:cNvSpPr txBox="1">
            <a:spLocks noChangeArrowheads="1"/>
          </p:cNvSpPr>
          <p:nvPr/>
        </p:nvSpPr>
        <p:spPr bwMode="auto">
          <a:xfrm>
            <a:off x="7279653" y="2770211"/>
            <a:ext cx="820738"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FF00FF"/>
                </a:solidFill>
                <a:latin typeface="Gill Sans" charset="0"/>
              </a:rPr>
              <a:t>145</a:t>
            </a:r>
          </a:p>
        </p:txBody>
      </p:sp>
      <p:sp>
        <p:nvSpPr>
          <p:cNvPr id="18458" name="Text Box 30"/>
          <p:cNvSpPr txBox="1">
            <a:spLocks noChangeArrowheads="1"/>
          </p:cNvSpPr>
          <p:nvPr/>
        </p:nvSpPr>
        <p:spPr bwMode="auto">
          <a:xfrm>
            <a:off x="7279653" y="3043261"/>
            <a:ext cx="820738"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D800FF"/>
                </a:solidFill>
                <a:latin typeface="Gill Sans" charset="0"/>
              </a:rPr>
              <a:t>140</a:t>
            </a:r>
          </a:p>
        </p:txBody>
      </p:sp>
      <p:sp>
        <p:nvSpPr>
          <p:cNvPr id="18459" name="Text Box 31"/>
          <p:cNvSpPr txBox="1">
            <a:spLocks noChangeArrowheads="1"/>
          </p:cNvSpPr>
          <p:nvPr/>
        </p:nvSpPr>
        <p:spPr bwMode="auto">
          <a:xfrm>
            <a:off x="7279653" y="3316311"/>
            <a:ext cx="820738"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8000FF"/>
                </a:solidFill>
                <a:latin typeface="Gill Sans" charset="0"/>
              </a:rPr>
              <a:t>130</a:t>
            </a:r>
          </a:p>
        </p:txBody>
      </p:sp>
      <p:sp>
        <p:nvSpPr>
          <p:cNvPr id="18460" name="Text Box 32"/>
          <p:cNvSpPr txBox="1">
            <a:spLocks noChangeArrowheads="1"/>
          </p:cNvSpPr>
          <p:nvPr/>
        </p:nvSpPr>
        <p:spPr bwMode="auto">
          <a:xfrm>
            <a:off x="7279653" y="3590948"/>
            <a:ext cx="820738"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5C00FF"/>
                </a:solidFill>
                <a:latin typeface="Gill Sans" charset="0"/>
              </a:rPr>
              <a:t>120</a:t>
            </a:r>
          </a:p>
        </p:txBody>
      </p:sp>
      <p:sp>
        <p:nvSpPr>
          <p:cNvPr id="18461" name="Text Box 33"/>
          <p:cNvSpPr txBox="1">
            <a:spLocks noChangeArrowheads="1"/>
          </p:cNvSpPr>
          <p:nvPr/>
        </p:nvSpPr>
        <p:spPr bwMode="auto">
          <a:xfrm>
            <a:off x="7279653" y="3863998"/>
            <a:ext cx="820738"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5C00FF"/>
                </a:solidFill>
                <a:latin typeface="Gill Sans" charset="0"/>
              </a:rPr>
              <a:t>120</a:t>
            </a:r>
          </a:p>
        </p:txBody>
      </p:sp>
      <p:sp>
        <p:nvSpPr>
          <p:cNvPr id="18462" name="Text Box 34"/>
          <p:cNvSpPr txBox="1">
            <a:spLocks noChangeArrowheads="1"/>
          </p:cNvSpPr>
          <p:nvPr/>
        </p:nvSpPr>
        <p:spPr bwMode="auto">
          <a:xfrm>
            <a:off x="7279653" y="4137048"/>
            <a:ext cx="820738"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4000FF"/>
                </a:solidFill>
                <a:latin typeface="Gill Sans" charset="0"/>
              </a:rPr>
              <a:t>115</a:t>
            </a:r>
          </a:p>
        </p:txBody>
      </p:sp>
      <p:sp>
        <p:nvSpPr>
          <p:cNvPr id="18463" name="Text Box 35"/>
          <p:cNvSpPr txBox="1">
            <a:spLocks noChangeArrowheads="1"/>
          </p:cNvSpPr>
          <p:nvPr/>
        </p:nvSpPr>
        <p:spPr bwMode="auto">
          <a:xfrm>
            <a:off x="7279653" y="4411686"/>
            <a:ext cx="820738"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2000FF"/>
                </a:solidFill>
                <a:latin typeface="Gill Sans" charset="0"/>
              </a:rPr>
              <a:t>110</a:t>
            </a:r>
          </a:p>
        </p:txBody>
      </p:sp>
      <p:sp>
        <p:nvSpPr>
          <p:cNvPr id="18464" name="Text Box 36"/>
          <p:cNvSpPr txBox="1">
            <a:spLocks noChangeArrowheads="1"/>
          </p:cNvSpPr>
          <p:nvPr/>
        </p:nvSpPr>
        <p:spPr bwMode="auto">
          <a:xfrm>
            <a:off x="7279653" y="4684736"/>
            <a:ext cx="820738"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2000FF"/>
                </a:solidFill>
                <a:latin typeface="Gill Sans" charset="0"/>
              </a:rPr>
              <a:t>110</a:t>
            </a:r>
          </a:p>
        </p:txBody>
      </p:sp>
      <p:sp>
        <p:nvSpPr>
          <p:cNvPr id="18465" name="Text Box 37"/>
          <p:cNvSpPr txBox="1">
            <a:spLocks noChangeArrowheads="1"/>
          </p:cNvSpPr>
          <p:nvPr/>
        </p:nvSpPr>
        <p:spPr bwMode="auto">
          <a:xfrm>
            <a:off x="7279653" y="4957786"/>
            <a:ext cx="820738"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2000FF"/>
                </a:solidFill>
                <a:latin typeface="Gill Sans" charset="0"/>
              </a:rPr>
              <a:t>110</a:t>
            </a:r>
          </a:p>
        </p:txBody>
      </p:sp>
      <p:sp>
        <p:nvSpPr>
          <p:cNvPr id="18466" name="Text Box 38"/>
          <p:cNvSpPr txBox="1">
            <a:spLocks noChangeArrowheads="1"/>
          </p:cNvSpPr>
          <p:nvPr/>
        </p:nvSpPr>
        <p:spPr bwMode="auto">
          <a:xfrm>
            <a:off x="7279653" y="5232423"/>
            <a:ext cx="820738"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1000FF"/>
                </a:solidFill>
                <a:latin typeface="Gill Sans" charset="0"/>
              </a:rPr>
              <a:t>105</a:t>
            </a:r>
          </a:p>
        </p:txBody>
      </p:sp>
      <p:sp>
        <p:nvSpPr>
          <p:cNvPr id="18467" name="Text Box 39"/>
          <p:cNvSpPr txBox="1">
            <a:spLocks noChangeArrowheads="1"/>
          </p:cNvSpPr>
          <p:nvPr/>
        </p:nvSpPr>
        <p:spPr bwMode="auto">
          <a:xfrm>
            <a:off x="7279653" y="5505473"/>
            <a:ext cx="820738"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2E2EFF"/>
                </a:solidFill>
                <a:latin typeface="Gill Sans" charset="0"/>
              </a:rPr>
              <a:t>100</a:t>
            </a:r>
          </a:p>
        </p:txBody>
      </p:sp>
      <p:sp>
        <p:nvSpPr>
          <p:cNvPr id="3" name="Title 2"/>
          <p:cNvSpPr>
            <a:spLocks noGrp="1"/>
          </p:cNvSpPr>
          <p:nvPr>
            <p:ph type="title"/>
          </p:nvPr>
        </p:nvSpPr>
        <p:spPr/>
        <p:txBody>
          <a:bodyPr/>
          <a:lstStyle/>
          <a:p>
            <a:r>
              <a:rPr lang="en-US" sz="3600"/>
              <a:t>Finding SNPs Associated with Complex Trait</a:t>
            </a:r>
            <a:endParaRPr lang="en-US"/>
          </a:p>
        </p:txBody>
      </p:sp>
      <p:sp>
        <p:nvSpPr>
          <p:cNvPr id="2" name="Rectangle 1"/>
          <p:cNvSpPr/>
          <p:nvPr/>
        </p:nvSpPr>
        <p:spPr>
          <a:xfrm>
            <a:off x="1212526" y="6474717"/>
            <a:ext cx="7632848" cy="307777"/>
          </a:xfrm>
          <a:prstGeom prst="rect">
            <a:avLst/>
          </a:prstGeom>
        </p:spPr>
        <p:txBody>
          <a:bodyPr wrap="square">
            <a:spAutoFit/>
          </a:bodyPr>
          <a:lstStyle/>
          <a:p>
            <a:r>
              <a:rPr lang="en-US" sz="1400" err="1">
                <a:hlinkClick r:id="rId3" action="ppaction://hlinkfile"/>
              </a:rPr>
              <a:t>Eleazar</a:t>
            </a:r>
            <a:r>
              <a:rPr lang="en-US" sz="1400">
                <a:hlinkClick r:id="rId3" action="ppaction://hlinkfile"/>
              </a:rPr>
              <a:t> </a:t>
            </a:r>
            <a:r>
              <a:rPr lang="en-US" sz="1400" err="1">
                <a:hlinkClick r:id="rId3" action="ppaction://hlinkfile"/>
              </a:rPr>
              <a:t>Eskin</a:t>
            </a:r>
            <a:r>
              <a:rPr lang="en-US" sz="1400">
                <a:hlinkClick r:id="rId3" action="ppaction://hlinkfile"/>
              </a:rPr>
              <a:t>: Discovering the Causal Variants Involved in GWAS Studies, CGSI 2018, UCLA </a:t>
            </a:r>
            <a:endParaRPr lang="en-US" sz="1400"/>
          </a:p>
        </p:txBody>
      </p:sp>
      <p:sp>
        <p:nvSpPr>
          <p:cNvPr id="41" name="Text Box 22"/>
          <p:cNvSpPr txBox="1">
            <a:spLocks noChangeArrowheads="1"/>
          </p:cNvSpPr>
          <p:nvPr/>
        </p:nvSpPr>
        <p:spPr bwMode="auto">
          <a:xfrm>
            <a:off x="-36512" y="1340768"/>
            <a:ext cx="1782984" cy="46474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1850">
                <a:solidFill>
                  <a:schemeClr val="bg1">
                    <a:lumMod val="65000"/>
                  </a:schemeClr>
                </a:solidFill>
                <a:latin typeface="Gill Sans" charset="0"/>
              </a:rPr>
              <a:t>Individual #1</a:t>
            </a:r>
          </a:p>
          <a:p>
            <a:pPr algn="r" eaLnBrk="1" hangingPunct="1"/>
            <a:r>
              <a:rPr lang="en-US" sz="1850">
                <a:solidFill>
                  <a:schemeClr val="bg1">
                    <a:lumMod val="65000"/>
                  </a:schemeClr>
                </a:solidFill>
                <a:latin typeface="Gill Sans" charset="0"/>
              </a:rPr>
              <a:t>Individual #2</a:t>
            </a:r>
          </a:p>
          <a:p>
            <a:pPr algn="r" eaLnBrk="1" hangingPunct="1"/>
            <a:r>
              <a:rPr lang="en-US" sz="1850">
                <a:solidFill>
                  <a:schemeClr val="bg1">
                    <a:lumMod val="65000"/>
                  </a:schemeClr>
                </a:solidFill>
                <a:latin typeface="Gill Sans" charset="0"/>
              </a:rPr>
              <a:t>Individual #3</a:t>
            </a:r>
          </a:p>
          <a:p>
            <a:pPr algn="r" eaLnBrk="1" hangingPunct="1"/>
            <a:r>
              <a:rPr lang="en-US" sz="1850">
                <a:solidFill>
                  <a:srgbClr val="FF0000"/>
                </a:solidFill>
                <a:latin typeface="Gill Sans" charset="0"/>
              </a:rPr>
              <a:t>Individual #4</a:t>
            </a:r>
          </a:p>
          <a:p>
            <a:pPr algn="r" eaLnBrk="1" hangingPunct="1"/>
            <a:r>
              <a:rPr lang="en-US" sz="1850">
                <a:solidFill>
                  <a:schemeClr val="bg1">
                    <a:lumMod val="65000"/>
                  </a:schemeClr>
                </a:solidFill>
                <a:latin typeface="Gill Sans" charset="0"/>
              </a:rPr>
              <a:t>Individual #5</a:t>
            </a:r>
          </a:p>
          <a:p>
            <a:pPr algn="r" eaLnBrk="1" hangingPunct="1"/>
            <a:r>
              <a:rPr lang="en-US" sz="1850">
                <a:solidFill>
                  <a:schemeClr val="bg1">
                    <a:lumMod val="65000"/>
                  </a:schemeClr>
                </a:solidFill>
                <a:latin typeface="Gill Sans" charset="0"/>
              </a:rPr>
              <a:t>Individual #6</a:t>
            </a:r>
          </a:p>
          <a:p>
            <a:pPr algn="r" eaLnBrk="1" hangingPunct="1"/>
            <a:r>
              <a:rPr lang="en-US" sz="1850">
                <a:solidFill>
                  <a:schemeClr val="bg1">
                    <a:lumMod val="65000"/>
                  </a:schemeClr>
                </a:solidFill>
                <a:latin typeface="Gill Sans" charset="0"/>
              </a:rPr>
              <a:t>Individual #7</a:t>
            </a:r>
          </a:p>
          <a:p>
            <a:pPr algn="r" eaLnBrk="1" hangingPunct="1"/>
            <a:r>
              <a:rPr lang="en-US" sz="1850">
                <a:solidFill>
                  <a:schemeClr val="bg1">
                    <a:lumMod val="65000"/>
                  </a:schemeClr>
                </a:solidFill>
                <a:latin typeface="Gill Sans" charset="0"/>
              </a:rPr>
              <a:t>Individual #8</a:t>
            </a:r>
          </a:p>
          <a:p>
            <a:pPr algn="r" eaLnBrk="1" hangingPunct="1"/>
            <a:r>
              <a:rPr lang="en-US" sz="1850">
                <a:solidFill>
                  <a:schemeClr val="bg1">
                    <a:lumMod val="65000"/>
                  </a:schemeClr>
                </a:solidFill>
                <a:latin typeface="Gill Sans" charset="0"/>
              </a:rPr>
              <a:t>Individual #9</a:t>
            </a:r>
          </a:p>
          <a:p>
            <a:pPr algn="r" eaLnBrk="1" hangingPunct="1"/>
            <a:r>
              <a:rPr lang="en-US" sz="1850">
                <a:solidFill>
                  <a:schemeClr val="bg1">
                    <a:lumMod val="65000"/>
                  </a:schemeClr>
                </a:solidFill>
                <a:latin typeface="Gill Sans" charset="0"/>
              </a:rPr>
              <a:t>Individual #10</a:t>
            </a:r>
          </a:p>
          <a:p>
            <a:pPr algn="r" eaLnBrk="1" hangingPunct="1"/>
            <a:r>
              <a:rPr lang="en-US" sz="1850">
                <a:solidFill>
                  <a:schemeClr val="bg1">
                    <a:lumMod val="65000"/>
                  </a:schemeClr>
                </a:solidFill>
                <a:latin typeface="Gill Sans" charset="0"/>
              </a:rPr>
              <a:t>Individual #11</a:t>
            </a:r>
          </a:p>
          <a:p>
            <a:pPr algn="r" eaLnBrk="1" hangingPunct="1"/>
            <a:r>
              <a:rPr lang="en-US" sz="1850">
                <a:solidFill>
                  <a:schemeClr val="bg1">
                    <a:lumMod val="65000"/>
                  </a:schemeClr>
                </a:solidFill>
                <a:latin typeface="Gill Sans" charset="0"/>
              </a:rPr>
              <a:t>Individual #12</a:t>
            </a:r>
          </a:p>
          <a:p>
            <a:pPr algn="r" eaLnBrk="1" hangingPunct="1"/>
            <a:r>
              <a:rPr lang="en-US" sz="1850">
                <a:solidFill>
                  <a:schemeClr val="bg1">
                    <a:lumMod val="65000"/>
                  </a:schemeClr>
                </a:solidFill>
                <a:latin typeface="Gill Sans" charset="0"/>
              </a:rPr>
              <a:t>Individual #13</a:t>
            </a:r>
          </a:p>
          <a:p>
            <a:pPr algn="r" eaLnBrk="1" hangingPunct="1"/>
            <a:r>
              <a:rPr lang="en-US" sz="1850">
                <a:solidFill>
                  <a:schemeClr val="bg1">
                    <a:lumMod val="65000"/>
                  </a:schemeClr>
                </a:solidFill>
                <a:latin typeface="Gill Sans" charset="0"/>
              </a:rPr>
              <a:t>Individual #14</a:t>
            </a:r>
          </a:p>
          <a:p>
            <a:pPr algn="r" eaLnBrk="1" hangingPunct="1"/>
            <a:r>
              <a:rPr lang="en-US" sz="1850">
                <a:solidFill>
                  <a:schemeClr val="bg1">
                    <a:lumMod val="65000"/>
                  </a:schemeClr>
                </a:solidFill>
                <a:latin typeface="Gill Sans" charset="0"/>
              </a:rPr>
              <a:t>Individual #15</a:t>
            </a:r>
          </a:p>
          <a:p>
            <a:pPr algn="r" eaLnBrk="1" hangingPunct="1"/>
            <a:r>
              <a:rPr lang="en-US" sz="1850">
                <a:solidFill>
                  <a:schemeClr val="bg1">
                    <a:lumMod val="65000"/>
                  </a:schemeClr>
                </a:solidFill>
                <a:latin typeface="Gill Sans" charset="0"/>
              </a:rPr>
              <a:t>Individual #16</a:t>
            </a:r>
          </a:p>
        </p:txBody>
      </p:sp>
      <p:sp>
        <p:nvSpPr>
          <p:cNvPr id="20518" name="Slide Number Placeholder 58"/>
          <p:cNvSpPr>
            <a:spLocks noGrp="1"/>
          </p:cNvSpPr>
          <p:nvPr>
            <p:ph type="sldNum" sz="quarter" idx="11"/>
          </p:nvPr>
        </p:nvSpPr>
        <p:spPr bwMode="auto">
          <a:prstGeom prst="rect">
            <a:avLst/>
          </a:prstGeom>
          <a:ln>
            <a:miter lim="800000"/>
            <a:headEnd/>
            <a:tailEnd/>
          </a:ln>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80000"/>
              </a:lnSpc>
            </a:pPr>
            <a:fld id="{B949759B-0C5C-6E4A-B123-321242B29FF0}" type="slidenum">
              <a:rPr lang="en-US" sz="1200">
                <a:latin typeface="Tw Cen MT" charset="0"/>
              </a:rPr>
              <a:pPr eaLnBrk="1" hangingPunct="1">
                <a:lnSpc>
                  <a:spcPct val="80000"/>
                </a:lnSpc>
              </a:pPr>
              <a:t>10</a:t>
            </a:fld>
            <a:endParaRPr lang="en-US" sz="1200">
              <a:latin typeface="Tw Cen MT" charset="0"/>
            </a:endParaRPr>
          </a:p>
        </p:txBody>
      </p:sp>
      <p:cxnSp>
        <p:nvCxnSpPr>
          <p:cNvPr id="6" name="Straight Arrow Connector 5"/>
          <p:cNvCxnSpPr/>
          <p:nvPr/>
        </p:nvCxnSpPr>
        <p:spPr>
          <a:xfrm flipV="1">
            <a:off x="8028384" y="1894648"/>
            <a:ext cx="0" cy="3556000"/>
          </a:xfrm>
          <a:prstGeom prst="straightConnector1">
            <a:avLst/>
          </a:prstGeom>
          <a:ln w="76200">
            <a:solidFill>
              <a:srgbClr val="D8478A"/>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FC22C308-F301-D94E-B06B-A2F95475F807}"/>
              </a:ext>
            </a:extLst>
          </p:cNvPr>
          <p:cNvSpPr/>
          <p:nvPr/>
        </p:nvSpPr>
        <p:spPr>
          <a:xfrm>
            <a:off x="4932040" y="6041507"/>
            <a:ext cx="3943195" cy="369332"/>
          </a:xfrm>
          <a:prstGeom prst="rect">
            <a:avLst/>
          </a:prstGeom>
        </p:spPr>
        <p:txBody>
          <a:bodyPr wrap="none">
            <a:spAutoFit/>
          </a:bodyPr>
          <a:lstStyle/>
          <a:p>
            <a:r>
              <a:rPr lang="en-US"/>
              <a:t>SNP: single nucleotide polymorphism</a:t>
            </a:r>
          </a:p>
        </p:txBody>
      </p:sp>
    </p:spTree>
    <p:extLst>
      <p:ext uri="{BB962C8B-B14F-4D97-AF65-F5344CB8AC3E}">
        <p14:creationId xmlns:p14="http://schemas.microsoft.com/office/powerpoint/2010/main" val="55276330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35888" cy="1066800"/>
          </a:xfrm>
        </p:spPr>
        <p:txBody>
          <a:bodyPr/>
          <a:lstStyle/>
          <a:p>
            <a:r>
              <a:rPr lang="en-US" sz="3600"/>
              <a:t>Genome-Wide Association Study (GWAS)</a:t>
            </a:r>
          </a:p>
        </p:txBody>
      </p:sp>
      <p:sp>
        <p:nvSpPr>
          <p:cNvPr id="3" name="Content Placeholder 2"/>
          <p:cNvSpPr>
            <a:spLocks noGrp="1"/>
          </p:cNvSpPr>
          <p:nvPr>
            <p:ph idx="1"/>
          </p:nvPr>
        </p:nvSpPr>
        <p:spPr>
          <a:xfrm>
            <a:off x="228600" y="951983"/>
            <a:ext cx="8610600" cy="5267672"/>
          </a:xfrm>
        </p:spPr>
        <p:txBody>
          <a:bodyPr/>
          <a:lstStyle/>
          <a:p>
            <a:r>
              <a:rPr lang="en-US"/>
              <a:t>Detecting genetic variants associated with phenotypes using two groups of people.</a:t>
            </a:r>
          </a:p>
        </p:txBody>
      </p:sp>
      <p:sp>
        <p:nvSpPr>
          <p:cNvPr id="5" name="Slide Number Placeholder 4"/>
          <p:cNvSpPr>
            <a:spLocks noGrp="1"/>
          </p:cNvSpPr>
          <p:nvPr>
            <p:ph type="sldNum" sz="quarter" idx="11"/>
          </p:nvPr>
        </p:nvSpPr>
        <p:spPr/>
        <p:txBody>
          <a:bodyPr/>
          <a:lstStyle/>
          <a:p>
            <a:fld id="{323594FA-E141-4234-AE05-360401972BE7}" type="slidenum">
              <a:rPr lang="en-US" altLang="en-US" smtClean="0"/>
              <a:pPr/>
              <a:t>11</a:t>
            </a:fld>
            <a:endParaRPr lang="en-US" altLang="en-US"/>
          </a:p>
        </p:txBody>
      </p:sp>
      <p:pic>
        <p:nvPicPr>
          <p:cNvPr id="12" name="Picture 11">
            <a:extLst>
              <a:ext uri="{FF2B5EF4-FFF2-40B4-BE49-F238E27FC236}">
                <a16:creationId xmlns:a16="http://schemas.microsoft.com/office/drawing/2014/main" id="{C4582D6B-0B2D-0E44-9C3F-7D0526007EE9}"/>
              </a:ext>
            </a:extLst>
          </p:cNvPr>
          <p:cNvPicPr>
            <a:picLocks noChangeAspect="1"/>
          </p:cNvPicPr>
          <p:nvPr/>
        </p:nvPicPr>
        <p:blipFill rotWithShape="1">
          <a:blip r:embed="rId3">
            <a:extLst>
              <a:ext uri="{28A0092B-C50C-407E-A947-70E740481C1C}">
                <a14:useLocalDpi xmlns:a14="http://schemas.microsoft.com/office/drawing/2010/main" val="0"/>
              </a:ext>
            </a:extLst>
          </a:blip>
          <a:srcRect t="7912" b="9669"/>
          <a:stretch/>
        </p:blipFill>
        <p:spPr>
          <a:xfrm>
            <a:off x="1224730" y="2900107"/>
            <a:ext cx="6618339" cy="3409213"/>
          </a:xfrm>
          <a:prstGeom prst="rect">
            <a:avLst/>
          </a:prstGeom>
        </p:spPr>
      </p:pic>
      <p:sp>
        <p:nvSpPr>
          <p:cNvPr id="13" name="Rectangle 12">
            <a:extLst>
              <a:ext uri="{FF2B5EF4-FFF2-40B4-BE49-F238E27FC236}">
                <a16:creationId xmlns:a16="http://schemas.microsoft.com/office/drawing/2014/main" id="{79BEA3A6-4FE1-954C-B92C-15FA9B384CB4}"/>
              </a:ext>
            </a:extLst>
          </p:cNvPr>
          <p:cNvSpPr/>
          <p:nvPr/>
        </p:nvSpPr>
        <p:spPr>
          <a:xfrm>
            <a:off x="403878" y="6014468"/>
            <a:ext cx="1794883" cy="369332"/>
          </a:xfrm>
          <a:prstGeom prst="rect">
            <a:avLst/>
          </a:prstGeom>
        </p:spPr>
        <p:txBody>
          <a:bodyPr wrap="square">
            <a:spAutoFit/>
          </a:bodyPr>
          <a:lstStyle/>
          <a:p>
            <a:r>
              <a:rPr lang="en-US">
                <a:solidFill>
                  <a:srgbClr val="000000"/>
                </a:solidFill>
              </a:rPr>
              <a:t>Manhattan plot</a:t>
            </a:r>
          </a:p>
        </p:txBody>
      </p:sp>
      <p:cxnSp>
        <p:nvCxnSpPr>
          <p:cNvPr id="15" name="Straight Arrow Connector 14">
            <a:extLst>
              <a:ext uri="{FF2B5EF4-FFF2-40B4-BE49-F238E27FC236}">
                <a16:creationId xmlns:a16="http://schemas.microsoft.com/office/drawing/2014/main" id="{1AFC0366-CF73-B649-8ECC-4FAC8D326CEB}"/>
              </a:ext>
            </a:extLst>
          </p:cNvPr>
          <p:cNvCxnSpPr>
            <a:cxnSpLocks/>
          </p:cNvCxnSpPr>
          <p:nvPr/>
        </p:nvCxnSpPr>
        <p:spPr>
          <a:xfrm>
            <a:off x="1619672" y="4195644"/>
            <a:ext cx="6000328" cy="0"/>
          </a:xfrm>
          <a:prstGeom prst="straightConnector1">
            <a:avLst/>
          </a:prstGeom>
          <a:ln w="38100">
            <a:solidFill>
              <a:srgbClr val="FF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F50C7B19-F738-DE4B-A6C0-1B313EF9EFA9}"/>
              </a:ext>
            </a:extLst>
          </p:cNvPr>
          <p:cNvSpPr/>
          <p:nvPr/>
        </p:nvSpPr>
        <p:spPr>
          <a:xfrm>
            <a:off x="4151714" y="2900107"/>
            <a:ext cx="1068358" cy="4314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C988250-AFE4-B343-9F3E-1F3F8B48CF1E}"/>
              </a:ext>
            </a:extLst>
          </p:cNvPr>
          <p:cNvSpPr/>
          <p:nvPr/>
        </p:nvSpPr>
        <p:spPr>
          <a:xfrm>
            <a:off x="1905385" y="4154602"/>
            <a:ext cx="6000328" cy="369332"/>
          </a:xfrm>
          <a:prstGeom prst="rect">
            <a:avLst/>
          </a:prstGeom>
        </p:spPr>
        <p:txBody>
          <a:bodyPr wrap="square">
            <a:spAutoFit/>
          </a:bodyPr>
          <a:lstStyle/>
          <a:p>
            <a:r>
              <a:rPr lang="en-US">
                <a:solidFill>
                  <a:srgbClr val="FF0000"/>
                </a:solidFill>
              </a:rPr>
              <a:t>variant with higher frequency in cases than controls</a:t>
            </a:r>
          </a:p>
        </p:txBody>
      </p:sp>
      <p:sp>
        <p:nvSpPr>
          <p:cNvPr id="18" name="Rectangle 17">
            <a:extLst>
              <a:ext uri="{FF2B5EF4-FFF2-40B4-BE49-F238E27FC236}">
                <a16:creationId xmlns:a16="http://schemas.microsoft.com/office/drawing/2014/main" id="{E7B19C22-F031-9D4B-BAE2-35CD1290A848}"/>
              </a:ext>
            </a:extLst>
          </p:cNvPr>
          <p:cNvSpPr/>
          <p:nvPr/>
        </p:nvSpPr>
        <p:spPr>
          <a:xfrm>
            <a:off x="1301320" y="6400756"/>
            <a:ext cx="6223008" cy="276999"/>
          </a:xfrm>
          <a:prstGeom prst="rect">
            <a:avLst/>
          </a:prstGeom>
        </p:spPr>
        <p:txBody>
          <a:bodyPr wrap="square">
            <a:spAutoFit/>
          </a:bodyPr>
          <a:lstStyle/>
          <a:p>
            <a:r>
              <a:rPr lang="en-US" sz="1200"/>
              <a:t>https://</a:t>
            </a:r>
            <a:r>
              <a:rPr lang="en-US" sz="1200" err="1"/>
              <a:t>onlinelearning.hms.harvard.edu</a:t>
            </a:r>
            <a:r>
              <a:rPr lang="en-US" sz="1200"/>
              <a:t>/</a:t>
            </a:r>
            <a:r>
              <a:rPr lang="en-US" sz="1200" err="1"/>
              <a:t>hmx</a:t>
            </a:r>
            <a:r>
              <a:rPr lang="en-US" sz="1200"/>
              <a:t>/courses/genetic-testing/ </a:t>
            </a:r>
          </a:p>
        </p:txBody>
      </p:sp>
      <p:pic>
        <p:nvPicPr>
          <p:cNvPr id="92162" name="Picture 2" descr="Image result for gwas study"/>
          <p:cNvPicPr>
            <a:picLocks noChangeAspect="1" noChangeArrowheads="1"/>
          </p:cNvPicPr>
          <p:nvPr/>
        </p:nvPicPr>
        <p:blipFill rotWithShape="1">
          <a:blip r:embed="rId4">
            <a:extLst>
              <a:ext uri="{28A0092B-C50C-407E-A947-70E740481C1C}">
                <a14:useLocalDpi xmlns:a14="http://schemas.microsoft.com/office/drawing/2010/main" val="0"/>
              </a:ext>
            </a:extLst>
          </a:blip>
          <a:srcRect r="55636" b="48754"/>
          <a:stretch/>
        </p:blipFill>
        <p:spPr bwMode="auto">
          <a:xfrm>
            <a:off x="4511754" y="1773814"/>
            <a:ext cx="2076470" cy="14391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Image result for gwas study">
            <a:extLst>
              <a:ext uri="{FF2B5EF4-FFF2-40B4-BE49-F238E27FC236}">
                <a16:creationId xmlns:a16="http://schemas.microsoft.com/office/drawing/2014/main" id="{829DCE7B-6785-F84C-8B57-190DC4178FA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52976" r="57454"/>
          <a:stretch/>
        </p:blipFill>
        <p:spPr bwMode="auto">
          <a:xfrm>
            <a:off x="2123728" y="1892386"/>
            <a:ext cx="1991378" cy="13205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4241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9424F-674E-BB4F-A0AB-05FD95A8E326}"/>
              </a:ext>
            </a:extLst>
          </p:cNvPr>
          <p:cNvSpPr>
            <a:spLocks noGrp="1"/>
          </p:cNvSpPr>
          <p:nvPr>
            <p:ph type="title"/>
          </p:nvPr>
        </p:nvSpPr>
        <p:spPr/>
        <p:txBody>
          <a:bodyPr/>
          <a:lstStyle/>
          <a:p>
            <a:r>
              <a:rPr lang="en-US"/>
              <a:t>Similar Association Studies</a:t>
            </a:r>
          </a:p>
        </p:txBody>
      </p:sp>
      <p:pic>
        <p:nvPicPr>
          <p:cNvPr id="6" name="Content Placeholder 5">
            <a:extLst>
              <a:ext uri="{FF2B5EF4-FFF2-40B4-BE49-F238E27FC236}">
                <a16:creationId xmlns:a16="http://schemas.microsoft.com/office/drawing/2014/main" id="{E22EAFF7-7942-4140-A24F-07B4C7C1CA0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76082" y="955522"/>
            <a:ext cx="8115634" cy="5193550"/>
          </a:xfrm>
        </p:spPr>
      </p:pic>
      <p:sp>
        <p:nvSpPr>
          <p:cNvPr id="4" name="Slide Number Placeholder 3">
            <a:extLst>
              <a:ext uri="{FF2B5EF4-FFF2-40B4-BE49-F238E27FC236}">
                <a16:creationId xmlns:a16="http://schemas.microsoft.com/office/drawing/2014/main" id="{41402937-B808-7246-A6C2-12C5D6804A4F}"/>
              </a:ext>
            </a:extLst>
          </p:cNvPr>
          <p:cNvSpPr>
            <a:spLocks noGrp="1"/>
          </p:cNvSpPr>
          <p:nvPr>
            <p:ph type="sldNum" sz="quarter" idx="11"/>
          </p:nvPr>
        </p:nvSpPr>
        <p:spPr/>
        <p:txBody>
          <a:bodyPr/>
          <a:lstStyle/>
          <a:p>
            <a:fld id="{323594FA-E141-4234-AE05-360401972BE7}" type="slidenum">
              <a:rPr lang="en-US" altLang="en-US" smtClean="0"/>
              <a:pPr/>
              <a:t>12</a:t>
            </a:fld>
            <a:endParaRPr lang="en-US" altLang="en-US"/>
          </a:p>
        </p:txBody>
      </p:sp>
      <p:sp>
        <p:nvSpPr>
          <p:cNvPr id="7" name="Rectangle 6">
            <a:extLst>
              <a:ext uri="{FF2B5EF4-FFF2-40B4-BE49-F238E27FC236}">
                <a16:creationId xmlns:a16="http://schemas.microsoft.com/office/drawing/2014/main" id="{2116B638-63D8-7C48-8941-D08D006082CA}"/>
              </a:ext>
            </a:extLst>
          </p:cNvPr>
          <p:cNvSpPr/>
          <p:nvPr/>
        </p:nvSpPr>
        <p:spPr>
          <a:xfrm>
            <a:off x="1247056" y="6054507"/>
            <a:ext cx="7439744" cy="646331"/>
          </a:xfrm>
          <a:prstGeom prst="rect">
            <a:avLst/>
          </a:prstGeom>
        </p:spPr>
        <p:txBody>
          <a:bodyPr wrap="square">
            <a:spAutoFit/>
          </a:bodyPr>
          <a:lstStyle/>
          <a:p>
            <a:r>
              <a:rPr lang="en-US" err="1">
                <a:solidFill>
                  <a:srgbClr val="222222"/>
                </a:solidFill>
                <a:latin typeface="Arial" panose="020B0604020202020204" pitchFamily="34" charset="0"/>
              </a:rPr>
              <a:t>Wainberg</a:t>
            </a:r>
            <a:r>
              <a:rPr lang="en-US">
                <a:solidFill>
                  <a:srgbClr val="222222"/>
                </a:solidFill>
                <a:latin typeface="Arial" panose="020B0604020202020204" pitchFamily="34" charset="0"/>
              </a:rPr>
              <a:t>+, "</a:t>
            </a:r>
            <a:r>
              <a:rPr lang="en-US">
                <a:solidFill>
                  <a:srgbClr val="222222"/>
                </a:solidFill>
                <a:latin typeface="Arial" panose="020B0604020202020204" pitchFamily="34" charset="0"/>
                <a:hlinkClick r:id="rId4"/>
              </a:rPr>
              <a:t>Opportunities and challenges for transcriptome-wide association studies</a:t>
            </a:r>
            <a:r>
              <a:rPr lang="en-US">
                <a:solidFill>
                  <a:srgbClr val="222222"/>
                </a:solidFill>
                <a:latin typeface="Arial" panose="020B0604020202020204" pitchFamily="34" charset="0"/>
              </a:rPr>
              <a:t>”, </a:t>
            </a:r>
            <a:r>
              <a:rPr lang="en-US" i="1">
                <a:solidFill>
                  <a:srgbClr val="222222"/>
                </a:solidFill>
                <a:latin typeface="Arial" panose="020B0604020202020204" pitchFamily="34" charset="0"/>
              </a:rPr>
              <a:t>Nature genetics, </a:t>
            </a:r>
            <a:r>
              <a:rPr lang="en-US">
                <a:solidFill>
                  <a:srgbClr val="222222"/>
                </a:solidFill>
                <a:latin typeface="Arial" panose="020B0604020202020204" pitchFamily="34" charset="0"/>
              </a:rPr>
              <a:t>2019.</a:t>
            </a:r>
            <a:endParaRPr lang="en-US"/>
          </a:p>
        </p:txBody>
      </p:sp>
    </p:spTree>
    <p:extLst>
      <p:ext uri="{BB962C8B-B14F-4D97-AF65-F5344CB8AC3E}">
        <p14:creationId xmlns:p14="http://schemas.microsoft.com/office/powerpoint/2010/main" val="143014500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7C86A-D113-F341-BCCA-1066132685B6}"/>
              </a:ext>
            </a:extLst>
          </p:cNvPr>
          <p:cNvSpPr>
            <a:spLocks noGrp="1"/>
          </p:cNvSpPr>
          <p:nvPr>
            <p:ph type="title"/>
          </p:nvPr>
        </p:nvSpPr>
        <p:spPr/>
        <p:txBody>
          <a:bodyPr/>
          <a:lstStyle/>
          <a:p>
            <a:r>
              <a:rPr lang="en-US"/>
              <a:t>SNPs and Personalized Medicine </a:t>
            </a:r>
          </a:p>
        </p:txBody>
      </p:sp>
      <p:sp>
        <p:nvSpPr>
          <p:cNvPr id="3" name="Slide Number Placeholder 2">
            <a:extLst>
              <a:ext uri="{FF2B5EF4-FFF2-40B4-BE49-F238E27FC236}">
                <a16:creationId xmlns:a16="http://schemas.microsoft.com/office/drawing/2014/main" id="{E7186B98-0834-6842-8B78-FC07A170399E}"/>
              </a:ext>
            </a:extLst>
          </p:cNvPr>
          <p:cNvSpPr>
            <a:spLocks noGrp="1"/>
          </p:cNvSpPr>
          <p:nvPr>
            <p:ph type="sldNum" sz="quarter" idx="11"/>
          </p:nvPr>
        </p:nvSpPr>
        <p:spPr/>
        <p:txBody>
          <a:bodyPr/>
          <a:lstStyle/>
          <a:p>
            <a:fld id="{018A7077-2B78-4FB5-8F56-24239751AEF0}" type="slidenum">
              <a:rPr lang="en-US" altLang="en-US" smtClean="0"/>
              <a:pPr/>
              <a:t>13</a:t>
            </a:fld>
            <a:endParaRPr lang="en-US" altLang="en-US"/>
          </a:p>
        </p:txBody>
      </p:sp>
      <p:pic>
        <p:nvPicPr>
          <p:cNvPr id="5" name="Picture 4">
            <a:extLst>
              <a:ext uri="{FF2B5EF4-FFF2-40B4-BE49-F238E27FC236}">
                <a16:creationId xmlns:a16="http://schemas.microsoft.com/office/drawing/2014/main" id="{2CC4191A-F9D8-FF4F-94E2-AADED90B512A}"/>
              </a:ext>
            </a:extLst>
          </p:cNvPr>
          <p:cNvPicPr>
            <a:picLocks noChangeAspect="1"/>
          </p:cNvPicPr>
          <p:nvPr/>
        </p:nvPicPr>
        <p:blipFill rotWithShape="1">
          <a:blip r:embed="rId2">
            <a:extLst>
              <a:ext uri="{28A0092B-C50C-407E-A947-70E740481C1C}">
                <a14:useLocalDpi xmlns:a14="http://schemas.microsoft.com/office/drawing/2010/main" val="0"/>
              </a:ext>
            </a:extLst>
          </a:blip>
          <a:srcRect l="2500" t="70160" r="54725" b="5901"/>
          <a:stretch/>
        </p:blipFill>
        <p:spPr>
          <a:xfrm>
            <a:off x="323528" y="4017241"/>
            <a:ext cx="6552728" cy="2292079"/>
          </a:xfrm>
          <a:prstGeom prst="rect">
            <a:avLst/>
          </a:prstGeom>
          <a:ln>
            <a:solidFill>
              <a:srgbClr val="FF0000"/>
            </a:solidFill>
          </a:ln>
        </p:spPr>
      </p:pic>
      <p:pic>
        <p:nvPicPr>
          <p:cNvPr id="7" name="Picture 6">
            <a:extLst>
              <a:ext uri="{FF2B5EF4-FFF2-40B4-BE49-F238E27FC236}">
                <a16:creationId xmlns:a16="http://schemas.microsoft.com/office/drawing/2014/main" id="{666B069C-267E-C348-B80A-68B94C19E846}"/>
              </a:ext>
            </a:extLst>
          </p:cNvPr>
          <p:cNvPicPr>
            <a:picLocks noChangeAspect="1"/>
          </p:cNvPicPr>
          <p:nvPr/>
        </p:nvPicPr>
        <p:blipFill rotWithShape="1">
          <a:blip r:embed="rId3">
            <a:extLst>
              <a:ext uri="{28A0092B-C50C-407E-A947-70E740481C1C}">
                <a14:useLocalDpi xmlns:a14="http://schemas.microsoft.com/office/drawing/2010/main" val="0"/>
              </a:ext>
            </a:extLst>
          </a:blip>
          <a:srcRect l="772" t="14026" r="54124" b="45672"/>
          <a:stretch/>
        </p:blipFill>
        <p:spPr>
          <a:xfrm>
            <a:off x="372616" y="976259"/>
            <a:ext cx="5423520" cy="3028805"/>
          </a:xfrm>
          <a:prstGeom prst="rect">
            <a:avLst/>
          </a:prstGeom>
          <a:ln>
            <a:solidFill>
              <a:srgbClr val="FF0000"/>
            </a:solidFill>
          </a:ln>
        </p:spPr>
      </p:pic>
      <p:pic>
        <p:nvPicPr>
          <p:cNvPr id="8" name="Picture 7">
            <a:extLst>
              <a:ext uri="{FF2B5EF4-FFF2-40B4-BE49-F238E27FC236}">
                <a16:creationId xmlns:a16="http://schemas.microsoft.com/office/drawing/2014/main" id="{D8532D67-8AEB-184C-B759-571700F0478C}"/>
              </a:ext>
            </a:extLst>
          </p:cNvPr>
          <p:cNvPicPr>
            <a:picLocks noChangeAspect="1"/>
          </p:cNvPicPr>
          <p:nvPr/>
        </p:nvPicPr>
        <p:blipFill rotWithShape="1">
          <a:blip r:embed="rId2">
            <a:extLst>
              <a:ext uri="{28A0092B-C50C-407E-A947-70E740481C1C}">
                <a14:useLocalDpi xmlns:a14="http://schemas.microsoft.com/office/drawing/2010/main" val="0"/>
              </a:ext>
            </a:extLst>
          </a:blip>
          <a:srcRect l="16047" t="18448" r="69779" b="57707"/>
          <a:stretch/>
        </p:blipFill>
        <p:spPr>
          <a:xfrm>
            <a:off x="6018005" y="1007322"/>
            <a:ext cx="2989312" cy="3142964"/>
          </a:xfrm>
          <a:prstGeom prst="rect">
            <a:avLst/>
          </a:prstGeom>
          <a:ln>
            <a:solidFill>
              <a:srgbClr val="FF0000"/>
            </a:solidFill>
          </a:ln>
        </p:spPr>
      </p:pic>
      <p:sp>
        <p:nvSpPr>
          <p:cNvPr id="9" name="Rectangle 8">
            <a:extLst>
              <a:ext uri="{FF2B5EF4-FFF2-40B4-BE49-F238E27FC236}">
                <a16:creationId xmlns:a16="http://schemas.microsoft.com/office/drawing/2014/main" id="{F833128E-D3EB-5448-9A6C-EFD46DD89352}"/>
              </a:ext>
            </a:extLst>
          </p:cNvPr>
          <p:cNvSpPr/>
          <p:nvPr/>
        </p:nvSpPr>
        <p:spPr>
          <a:xfrm>
            <a:off x="1811001" y="6381328"/>
            <a:ext cx="4057329" cy="369332"/>
          </a:xfrm>
          <a:prstGeom prst="rect">
            <a:avLst/>
          </a:prstGeom>
        </p:spPr>
        <p:txBody>
          <a:bodyPr wrap="none">
            <a:spAutoFit/>
          </a:bodyPr>
          <a:lstStyle/>
          <a:p>
            <a:r>
              <a:rPr lang="en-US">
                <a:solidFill>
                  <a:srgbClr val="FF0000"/>
                </a:solidFill>
              </a:rPr>
              <a:t>https://</a:t>
            </a:r>
            <a:r>
              <a:rPr lang="en-US" err="1">
                <a:solidFill>
                  <a:srgbClr val="FF0000"/>
                </a:solidFill>
              </a:rPr>
              <a:t>opensnp.org</a:t>
            </a:r>
            <a:r>
              <a:rPr lang="en-US">
                <a:solidFill>
                  <a:srgbClr val="FF0000"/>
                </a:solidFill>
              </a:rPr>
              <a:t>/</a:t>
            </a:r>
            <a:r>
              <a:rPr lang="en-US" err="1">
                <a:solidFill>
                  <a:srgbClr val="FF0000"/>
                </a:solidFill>
              </a:rPr>
              <a:t>snps</a:t>
            </a:r>
            <a:r>
              <a:rPr lang="en-US">
                <a:solidFill>
                  <a:srgbClr val="FF0000"/>
                </a:solidFill>
              </a:rPr>
              <a:t>/rs12979860</a:t>
            </a:r>
          </a:p>
        </p:txBody>
      </p:sp>
    </p:spTree>
    <p:extLst>
      <p:ext uri="{BB962C8B-B14F-4D97-AF65-F5344CB8AC3E}">
        <p14:creationId xmlns:p14="http://schemas.microsoft.com/office/powerpoint/2010/main" val="2764828209"/>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28600" y="152400"/>
            <a:ext cx="9095928" cy="1066800"/>
          </a:xfrm>
        </p:spPr>
        <p:txBody>
          <a:bodyPr/>
          <a:lstStyle/>
          <a:p>
            <a:r>
              <a:rPr lang="en-US" sz="3600" dirty="0"/>
              <a:t>Personalized Medicine for Critically Ill Infants</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pPr/>
              <a:t>14</a:t>
            </a:fld>
            <a:endParaRPr lang="en-US" altLang="en-US"/>
          </a:p>
        </p:txBody>
      </p:sp>
      <p:sp>
        <p:nvSpPr>
          <p:cNvPr id="2" name="Rectangle 1">
            <a:extLst>
              <a:ext uri="{FF2B5EF4-FFF2-40B4-BE49-F238E27FC236}">
                <a16:creationId xmlns:a16="http://schemas.microsoft.com/office/drawing/2014/main" id="{57C9BF0B-3A3A-9C4C-A9F2-7EB0B84D71FC}"/>
              </a:ext>
            </a:extLst>
          </p:cNvPr>
          <p:cNvSpPr/>
          <p:nvPr/>
        </p:nvSpPr>
        <p:spPr>
          <a:xfrm>
            <a:off x="1259632" y="6309320"/>
            <a:ext cx="7128792" cy="584775"/>
          </a:xfrm>
          <a:prstGeom prst="rect">
            <a:avLst/>
          </a:prstGeom>
        </p:spPr>
        <p:txBody>
          <a:bodyPr wrap="square">
            <a:spAutoFit/>
          </a:bodyPr>
          <a:lstStyle/>
          <a:p>
            <a:r>
              <a:rPr lang="en-US" sz="1600" dirty="0">
                <a:latin typeface="arial" panose="020B0604020202020204" pitchFamily="34" charset="0"/>
              </a:rPr>
              <a:t>Farnaes+, “</a:t>
            </a:r>
            <a:r>
              <a:rPr lang="en-US" sz="1600" dirty="0">
                <a:solidFill>
                  <a:srgbClr val="000000"/>
                </a:solidFill>
                <a:latin typeface="arial" panose="020B0604020202020204" pitchFamily="34" charset="0"/>
                <a:hlinkClick r:id="rId3"/>
              </a:rPr>
              <a:t>Rapid whole-genome sequencing decreases infant morbidity and cost of hospitalization</a:t>
            </a:r>
            <a:r>
              <a:rPr lang="en-US" sz="1600" dirty="0">
                <a:solidFill>
                  <a:srgbClr val="000000"/>
                </a:solidFill>
                <a:latin typeface="arial" panose="020B0604020202020204" pitchFamily="34" charset="0"/>
              </a:rPr>
              <a:t>”, </a:t>
            </a:r>
            <a:r>
              <a:rPr lang="en-US" sz="1600" dirty="0">
                <a:latin typeface="arial" panose="020B0604020202020204" pitchFamily="34" charset="0"/>
              </a:rPr>
              <a:t>NPJ Genomic Medicine, 2018</a:t>
            </a:r>
          </a:p>
        </p:txBody>
      </p:sp>
      <p:sp>
        <p:nvSpPr>
          <p:cNvPr id="6" name="Content Placeholder 5">
            <a:extLst>
              <a:ext uri="{FF2B5EF4-FFF2-40B4-BE49-F238E27FC236}">
                <a16:creationId xmlns:a16="http://schemas.microsoft.com/office/drawing/2014/main" id="{92031369-500B-9444-A9BD-9C1C737EE0FE}"/>
              </a:ext>
            </a:extLst>
          </p:cNvPr>
          <p:cNvSpPr>
            <a:spLocks noGrp="1"/>
          </p:cNvSpPr>
          <p:nvPr>
            <p:ph idx="1"/>
          </p:nvPr>
        </p:nvSpPr>
        <p:spPr>
          <a:xfrm>
            <a:off x="228600" y="908720"/>
            <a:ext cx="8610600" cy="5339680"/>
          </a:xfrm>
        </p:spPr>
        <p:txBody>
          <a:bodyPr/>
          <a:lstStyle/>
          <a:p>
            <a:r>
              <a:rPr lang="en-US" dirty="0" err="1">
                <a:solidFill>
                  <a:srgbClr val="0000FF"/>
                </a:solidFill>
              </a:rPr>
              <a:t>rWGS</a:t>
            </a:r>
            <a:r>
              <a:rPr lang="en-US" dirty="0"/>
              <a:t> can be performed in </a:t>
            </a:r>
            <a:r>
              <a:rPr lang="en-US" dirty="0">
                <a:solidFill>
                  <a:srgbClr val="0000FF"/>
                </a:solidFill>
              </a:rPr>
              <a:t>2-day</a:t>
            </a:r>
            <a:r>
              <a:rPr lang="en-US" dirty="0"/>
              <a:t> (</a:t>
            </a:r>
            <a:r>
              <a:rPr lang="en-US" dirty="0">
                <a:solidFill>
                  <a:srgbClr val="FF0000"/>
                </a:solidFill>
              </a:rPr>
              <a:t>costly</a:t>
            </a:r>
            <a:r>
              <a:rPr lang="en-US" dirty="0"/>
              <a:t>) or </a:t>
            </a:r>
            <a:r>
              <a:rPr lang="en-US" dirty="0">
                <a:solidFill>
                  <a:srgbClr val="0000FF"/>
                </a:solidFill>
              </a:rPr>
              <a:t>5-day</a:t>
            </a:r>
            <a:r>
              <a:rPr lang="en-US" dirty="0"/>
              <a:t> time to interpretation. </a:t>
            </a:r>
          </a:p>
          <a:p>
            <a:r>
              <a:rPr lang="en-US" dirty="0"/>
              <a:t>Diagnostic </a:t>
            </a:r>
            <a:r>
              <a:rPr lang="en-US" dirty="0" err="1">
                <a:solidFill>
                  <a:srgbClr val="0000FF"/>
                </a:solidFill>
              </a:rPr>
              <a:t>rWGS</a:t>
            </a:r>
            <a:r>
              <a:rPr lang="en-US" dirty="0"/>
              <a:t> for infants</a:t>
            </a:r>
          </a:p>
          <a:p>
            <a:pPr lvl="1"/>
            <a:r>
              <a:rPr lang="en-US" dirty="0"/>
              <a:t>Avoids </a:t>
            </a:r>
            <a:r>
              <a:rPr lang="en-US" dirty="0">
                <a:solidFill>
                  <a:srgbClr val="FF0000"/>
                </a:solidFill>
              </a:rPr>
              <a:t>morbidity</a:t>
            </a:r>
          </a:p>
          <a:p>
            <a:pPr lvl="1"/>
            <a:r>
              <a:rPr lang="en-US" dirty="0"/>
              <a:t>Reduces </a:t>
            </a:r>
            <a:r>
              <a:rPr lang="en-US" dirty="0">
                <a:solidFill>
                  <a:srgbClr val="FF0000"/>
                </a:solidFill>
              </a:rPr>
              <a:t>hospital stay length </a:t>
            </a:r>
            <a:r>
              <a:rPr lang="en-US" dirty="0"/>
              <a:t>by 6%-69%</a:t>
            </a:r>
          </a:p>
          <a:p>
            <a:pPr lvl="1"/>
            <a:r>
              <a:rPr lang="en-US" dirty="0"/>
              <a:t>Reduces </a:t>
            </a:r>
            <a:r>
              <a:rPr lang="en-US" dirty="0">
                <a:solidFill>
                  <a:srgbClr val="FF0000"/>
                </a:solidFill>
              </a:rPr>
              <a:t>inpatient cost </a:t>
            </a:r>
            <a:r>
              <a:rPr lang="en-US" dirty="0"/>
              <a:t>by $800,000-$2,000,000. </a:t>
            </a:r>
          </a:p>
        </p:txBody>
      </p:sp>
      <p:pic>
        <p:nvPicPr>
          <p:cNvPr id="18" name="Picture 17">
            <a:extLst>
              <a:ext uri="{FF2B5EF4-FFF2-40B4-BE49-F238E27FC236}">
                <a16:creationId xmlns:a16="http://schemas.microsoft.com/office/drawing/2014/main" id="{ACFDD668-5063-224E-8337-66A5287CB8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28" y="3995702"/>
            <a:ext cx="4485624" cy="2022636"/>
          </a:xfrm>
          <a:prstGeom prst="rect">
            <a:avLst/>
          </a:prstGeom>
          <a:ln>
            <a:solidFill>
              <a:srgbClr val="FF0000"/>
            </a:solidFill>
          </a:ln>
        </p:spPr>
      </p:pic>
      <p:pic>
        <p:nvPicPr>
          <p:cNvPr id="16" name="Picture 15">
            <a:extLst>
              <a:ext uri="{FF2B5EF4-FFF2-40B4-BE49-F238E27FC236}">
                <a16:creationId xmlns:a16="http://schemas.microsoft.com/office/drawing/2014/main" id="{6372DF59-BDA7-1F42-9346-3209BCB2BEE4}"/>
              </a:ext>
            </a:extLst>
          </p:cNvPr>
          <p:cNvPicPr>
            <a:picLocks noChangeAspect="1"/>
          </p:cNvPicPr>
          <p:nvPr/>
        </p:nvPicPr>
        <p:blipFill rotWithShape="1">
          <a:blip r:embed="rId5">
            <a:extLst>
              <a:ext uri="{28A0092B-C50C-407E-A947-70E740481C1C}">
                <a14:useLocalDpi xmlns:a14="http://schemas.microsoft.com/office/drawing/2010/main" val="0"/>
              </a:ext>
            </a:extLst>
          </a:blip>
          <a:srcRect t="42181"/>
          <a:stretch/>
        </p:blipFill>
        <p:spPr>
          <a:xfrm>
            <a:off x="4378896" y="4558912"/>
            <a:ext cx="4411216" cy="1574457"/>
          </a:xfrm>
          <a:prstGeom prst="rect">
            <a:avLst/>
          </a:prstGeom>
          <a:ln>
            <a:solidFill>
              <a:srgbClr val="FF0000"/>
            </a:solidFill>
          </a:ln>
        </p:spPr>
      </p:pic>
    </p:spTree>
    <p:extLst>
      <p:ext uri="{BB962C8B-B14F-4D97-AF65-F5344CB8AC3E}">
        <p14:creationId xmlns:p14="http://schemas.microsoft.com/office/powerpoint/2010/main" val="364196375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AE8D0-23EF-8F44-808B-5347A1739071}"/>
              </a:ext>
            </a:extLst>
          </p:cNvPr>
          <p:cNvSpPr>
            <a:spLocks noGrp="1"/>
          </p:cNvSpPr>
          <p:nvPr>
            <p:ph type="title"/>
          </p:nvPr>
        </p:nvSpPr>
        <p:spPr/>
        <p:txBody>
          <a:bodyPr/>
          <a:lstStyle/>
          <a:p>
            <a:r>
              <a:rPr lang="en-US" dirty="0"/>
              <a:t>Personalized Medicine in UK</a:t>
            </a:r>
          </a:p>
        </p:txBody>
      </p:sp>
      <p:sp>
        <p:nvSpPr>
          <p:cNvPr id="4" name="Slide Number Placeholder 3">
            <a:extLst>
              <a:ext uri="{FF2B5EF4-FFF2-40B4-BE49-F238E27FC236}">
                <a16:creationId xmlns:a16="http://schemas.microsoft.com/office/drawing/2014/main" id="{BCCEE429-5BB6-6743-A286-2FC05E7A1145}"/>
              </a:ext>
            </a:extLst>
          </p:cNvPr>
          <p:cNvSpPr>
            <a:spLocks noGrp="1"/>
          </p:cNvSpPr>
          <p:nvPr>
            <p:ph type="sldNum" sz="quarter" idx="11"/>
          </p:nvPr>
        </p:nvSpPr>
        <p:spPr/>
        <p:txBody>
          <a:bodyPr/>
          <a:lstStyle/>
          <a:p>
            <a:fld id="{323594FA-E141-4234-AE05-360401972BE7}" type="slidenum">
              <a:rPr lang="en-US" altLang="en-US" smtClean="0"/>
              <a:pPr/>
              <a:t>15</a:t>
            </a:fld>
            <a:endParaRPr lang="en-US" altLang="en-US"/>
          </a:p>
        </p:txBody>
      </p:sp>
      <p:sp>
        <p:nvSpPr>
          <p:cNvPr id="5" name="Rectangle 4">
            <a:extLst>
              <a:ext uri="{FF2B5EF4-FFF2-40B4-BE49-F238E27FC236}">
                <a16:creationId xmlns:a16="http://schemas.microsoft.com/office/drawing/2014/main" id="{C60CCB1B-E86D-B24B-8B40-A2EE4F4FAAF1}"/>
              </a:ext>
            </a:extLst>
          </p:cNvPr>
          <p:cNvSpPr/>
          <p:nvPr/>
        </p:nvSpPr>
        <p:spPr>
          <a:xfrm>
            <a:off x="1223628" y="2348880"/>
            <a:ext cx="6696744" cy="1692771"/>
          </a:xfrm>
          <a:prstGeom prst="rect">
            <a:avLst/>
          </a:prstGeom>
          <a:noFill/>
          <a:ln w="38100">
            <a:noFill/>
          </a:ln>
        </p:spPr>
        <p:txBody>
          <a:bodyPr wrap="square">
            <a:spAutoFit/>
          </a:bodyPr>
          <a:lstStyle/>
          <a:p>
            <a:r>
              <a:rPr lang="en-US" sz="2000" dirty="0"/>
              <a:t>“From 2019, </a:t>
            </a:r>
            <a:r>
              <a:rPr lang="en-US" sz="3200" dirty="0">
                <a:solidFill>
                  <a:srgbClr val="FF0000"/>
                </a:solidFill>
              </a:rPr>
              <a:t>all seriously ill children </a:t>
            </a:r>
            <a:r>
              <a:rPr lang="en-US" sz="2000" dirty="0"/>
              <a:t>in UK will be offered </a:t>
            </a:r>
            <a:r>
              <a:rPr lang="en-US" sz="3200" dirty="0">
                <a:solidFill>
                  <a:srgbClr val="FF0000"/>
                </a:solidFill>
              </a:rPr>
              <a:t>whole genome sequencing </a:t>
            </a:r>
            <a:r>
              <a:rPr lang="en-US" sz="2000" dirty="0"/>
              <a:t>as part of their care”</a:t>
            </a:r>
          </a:p>
          <a:p>
            <a:endParaRPr lang="en-US" sz="2000" dirty="0"/>
          </a:p>
        </p:txBody>
      </p:sp>
      <p:pic>
        <p:nvPicPr>
          <p:cNvPr id="6" name="Picture 2" descr="Image result for Matt Hancock announces ambition to map 5 million genomes">
            <a:extLst>
              <a:ext uri="{FF2B5EF4-FFF2-40B4-BE49-F238E27FC236}">
                <a16:creationId xmlns:a16="http://schemas.microsoft.com/office/drawing/2014/main" id="{ADD690A2-639E-2046-BAD8-4709D8AF85A3}"/>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5797015" y="4024004"/>
            <a:ext cx="1943337" cy="62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222890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Much Larger Structural Variations!</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pPr/>
              <a:t>16</a:t>
            </a:fld>
            <a:endParaRPr lang="en-US" altLang="en-US"/>
          </a:p>
        </p:txBody>
      </p:sp>
      <p:sp>
        <p:nvSpPr>
          <p:cNvPr id="6" name="Rectangle 5"/>
          <p:cNvSpPr/>
          <p:nvPr/>
        </p:nvSpPr>
        <p:spPr>
          <a:xfrm>
            <a:off x="1863152" y="1361625"/>
            <a:ext cx="2766527" cy="923330"/>
          </a:xfrm>
          <a:prstGeom prst="rect">
            <a:avLst/>
          </a:prstGeom>
        </p:spPr>
        <p:txBody>
          <a:bodyPr wrap="none">
            <a:spAutoFit/>
          </a:bodyPr>
          <a:lstStyle/>
          <a:p>
            <a:r>
              <a:rPr lang="en-US" b="1">
                <a:solidFill>
                  <a:srgbClr val="FF0000"/>
                </a:solidFill>
              </a:rPr>
              <a:t>AUTISM</a:t>
            </a:r>
          </a:p>
          <a:p>
            <a:r>
              <a:rPr lang="en-US"/>
              <a:t>Weiss, </a:t>
            </a:r>
            <a:r>
              <a:rPr lang="en-US" i="1"/>
              <a:t>N </a:t>
            </a:r>
            <a:r>
              <a:rPr lang="en-US" i="1" err="1"/>
              <a:t>Eng</a:t>
            </a:r>
            <a:r>
              <a:rPr lang="en-US" i="1"/>
              <a:t> J Med </a:t>
            </a:r>
            <a:r>
              <a:rPr lang="en-US"/>
              <a:t>2008</a:t>
            </a:r>
          </a:p>
          <a:p>
            <a:r>
              <a:rPr lang="en-US"/>
              <a:t>Deletion of 593 kb</a:t>
            </a:r>
          </a:p>
        </p:txBody>
      </p:sp>
      <p:pic>
        <p:nvPicPr>
          <p:cNvPr id="94210" name="Picture 2" descr="Image result for autism paint"/>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07504" y="1052736"/>
            <a:ext cx="1755648" cy="1699078"/>
          </a:xfrm>
          <a:prstGeom prst="rect">
            <a:avLst/>
          </a:prstGeom>
          <a:noFill/>
          <a:extLst>
            <a:ext uri="{909E8E84-426E-40DD-AFC4-6F175D3DCCD1}">
              <a14:hiddenFill xmlns:a14="http://schemas.microsoft.com/office/drawing/2010/main">
                <a:solidFill>
                  <a:srgbClr val="FFFFFF"/>
                </a:solidFill>
              </a14:hiddenFill>
            </a:ext>
          </a:extLst>
        </p:spPr>
      </p:pic>
      <p:pic>
        <p:nvPicPr>
          <p:cNvPr id="94212" name="Picture 4" descr="Related image"/>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07504" y="2830112"/>
            <a:ext cx="1757153" cy="175715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1863152" y="3234586"/>
            <a:ext cx="2350643" cy="923330"/>
          </a:xfrm>
          <a:prstGeom prst="rect">
            <a:avLst/>
          </a:prstGeom>
        </p:spPr>
        <p:txBody>
          <a:bodyPr wrap="none">
            <a:spAutoFit/>
          </a:bodyPr>
          <a:lstStyle/>
          <a:p>
            <a:r>
              <a:rPr lang="en-US" b="1">
                <a:solidFill>
                  <a:srgbClr val="FF0000"/>
                </a:solidFill>
              </a:rPr>
              <a:t>OBESITY</a:t>
            </a:r>
          </a:p>
          <a:p>
            <a:r>
              <a:rPr lang="en-US"/>
              <a:t>Walters, </a:t>
            </a:r>
            <a:r>
              <a:rPr lang="en-US" i="1"/>
              <a:t>Nature</a:t>
            </a:r>
            <a:r>
              <a:rPr lang="en-US"/>
              <a:t> 2010</a:t>
            </a:r>
          </a:p>
          <a:p>
            <a:r>
              <a:rPr lang="en-US"/>
              <a:t>Deletion of 593 kb</a:t>
            </a:r>
          </a:p>
        </p:txBody>
      </p:sp>
      <p:sp>
        <p:nvSpPr>
          <p:cNvPr id="11" name="Rectangle 10"/>
          <p:cNvSpPr/>
          <p:nvPr/>
        </p:nvSpPr>
        <p:spPr>
          <a:xfrm>
            <a:off x="6413985" y="1361625"/>
            <a:ext cx="2858603" cy="923330"/>
          </a:xfrm>
          <a:prstGeom prst="rect">
            <a:avLst/>
          </a:prstGeom>
        </p:spPr>
        <p:txBody>
          <a:bodyPr wrap="none">
            <a:spAutoFit/>
          </a:bodyPr>
          <a:lstStyle/>
          <a:p>
            <a:r>
              <a:rPr lang="en-US" b="1">
                <a:solidFill>
                  <a:srgbClr val="FF0000"/>
                </a:solidFill>
              </a:rPr>
              <a:t>SCHIZOPHRENIA</a:t>
            </a:r>
          </a:p>
          <a:p>
            <a:r>
              <a:rPr lang="en-US"/>
              <a:t>McCarthy, </a:t>
            </a:r>
            <a:r>
              <a:rPr lang="en-US" i="1"/>
              <a:t>Nat Genet </a:t>
            </a:r>
            <a:r>
              <a:rPr lang="en-US"/>
              <a:t>2009</a:t>
            </a:r>
          </a:p>
          <a:p>
            <a:r>
              <a:rPr lang="en-US"/>
              <a:t>Duplication of 593 kb</a:t>
            </a:r>
          </a:p>
        </p:txBody>
      </p:sp>
      <p:sp>
        <p:nvSpPr>
          <p:cNvPr id="14" name="Rectangle 13"/>
          <p:cNvSpPr/>
          <p:nvPr/>
        </p:nvSpPr>
        <p:spPr>
          <a:xfrm>
            <a:off x="6413985" y="3234586"/>
            <a:ext cx="2817246" cy="923330"/>
          </a:xfrm>
          <a:prstGeom prst="rect">
            <a:avLst/>
          </a:prstGeom>
        </p:spPr>
        <p:txBody>
          <a:bodyPr wrap="none">
            <a:spAutoFit/>
          </a:bodyPr>
          <a:lstStyle/>
          <a:p>
            <a:r>
              <a:rPr lang="en-US" b="1">
                <a:solidFill>
                  <a:srgbClr val="FF0000"/>
                </a:solidFill>
              </a:rPr>
              <a:t>UNDERWEIGHT</a:t>
            </a:r>
          </a:p>
          <a:p>
            <a:r>
              <a:rPr lang="en-US" err="1"/>
              <a:t>Jacquemont</a:t>
            </a:r>
            <a:r>
              <a:rPr lang="en-US"/>
              <a:t>, </a:t>
            </a:r>
            <a:r>
              <a:rPr lang="en-US" i="1"/>
              <a:t>Nature</a:t>
            </a:r>
            <a:r>
              <a:rPr lang="en-US"/>
              <a:t> 2011</a:t>
            </a:r>
          </a:p>
          <a:p>
            <a:r>
              <a:rPr lang="en-US"/>
              <a:t>Duplication of 593 kb</a:t>
            </a:r>
          </a:p>
        </p:txBody>
      </p:sp>
      <p:sp>
        <p:nvSpPr>
          <p:cNvPr id="7" name="Rectangle 6"/>
          <p:cNvSpPr/>
          <p:nvPr/>
        </p:nvSpPr>
        <p:spPr>
          <a:xfrm>
            <a:off x="1335000" y="5239327"/>
            <a:ext cx="2869119" cy="646331"/>
          </a:xfrm>
          <a:prstGeom prst="rect">
            <a:avLst/>
          </a:prstGeom>
        </p:spPr>
        <p:txBody>
          <a:bodyPr wrap="none">
            <a:spAutoFit/>
          </a:bodyPr>
          <a:lstStyle/>
          <a:p>
            <a:r>
              <a:rPr lang="en-US">
                <a:solidFill>
                  <a:srgbClr val="000000"/>
                </a:solidFill>
                <a:latin typeface="Times New Roman" panose="02020603050405020304" pitchFamily="18" charset="0"/>
              </a:rPr>
              <a:t>Deletion in the short arm </a:t>
            </a:r>
          </a:p>
          <a:p>
            <a:r>
              <a:rPr lang="en-US">
                <a:solidFill>
                  <a:srgbClr val="000000"/>
                </a:solidFill>
                <a:latin typeface="Times New Roman" panose="02020603050405020304" pitchFamily="18" charset="0"/>
              </a:rPr>
              <a:t>of chromosome 16 (16p11.2)</a:t>
            </a:r>
            <a:endParaRPr lang="en-US"/>
          </a:p>
        </p:txBody>
      </p:sp>
      <p:pic>
        <p:nvPicPr>
          <p:cNvPr id="28" name="Picture 12" descr="Image result for chromosome 16"/>
          <p:cNvPicPr>
            <a:picLocks noChangeAspect="1" noChangeArrowheads="1"/>
          </p:cNvPicPr>
          <p:nvPr/>
        </p:nvPicPr>
        <p:blipFill rotWithShape="1">
          <a:blip r:embed="rId5" cstate="print">
            <a:clrChange>
              <a:clrFrom>
                <a:srgbClr val="FFFFFE"/>
              </a:clrFrom>
              <a:clrTo>
                <a:srgbClr val="FFFFFE">
                  <a:alpha val="0"/>
                </a:srgbClr>
              </a:clrTo>
            </a:clrChange>
            <a:extLst>
              <a:ext uri="{28A0092B-C50C-407E-A947-70E740481C1C}">
                <a14:useLocalDpi xmlns:a14="http://schemas.microsoft.com/office/drawing/2010/main"/>
              </a:ext>
            </a:extLst>
          </a:blip>
          <a:srcRect/>
          <a:stretch/>
        </p:blipFill>
        <p:spPr bwMode="auto">
          <a:xfrm flipH="1">
            <a:off x="652716" y="4904032"/>
            <a:ext cx="246876" cy="140925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2" descr="Image result for chromosome 16"/>
          <p:cNvPicPr>
            <a:picLocks noChangeAspect="1" noChangeArrowheads="1"/>
          </p:cNvPicPr>
          <p:nvPr/>
        </p:nvPicPr>
        <p:blipFill rotWithShape="1">
          <a:blip r:embed="rId5" cstate="print">
            <a:clrChange>
              <a:clrFrom>
                <a:srgbClr val="FFFFFE"/>
              </a:clrFrom>
              <a:clrTo>
                <a:srgbClr val="FFFFFE">
                  <a:alpha val="0"/>
                </a:srgbClr>
              </a:clrTo>
            </a:clrChange>
            <a:extLst>
              <a:ext uri="{28A0092B-C50C-407E-A947-70E740481C1C}">
                <a14:useLocalDpi xmlns:a14="http://schemas.microsoft.com/office/drawing/2010/main"/>
              </a:ext>
            </a:extLst>
          </a:blip>
          <a:srcRect/>
          <a:stretch/>
        </p:blipFill>
        <p:spPr bwMode="auto">
          <a:xfrm flipH="1">
            <a:off x="971600" y="4911292"/>
            <a:ext cx="246876" cy="1409255"/>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Straight Connector 16"/>
          <p:cNvCxnSpPr/>
          <p:nvPr/>
        </p:nvCxnSpPr>
        <p:spPr>
          <a:xfrm>
            <a:off x="607520" y="5111846"/>
            <a:ext cx="31678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07520" y="5183854"/>
            <a:ext cx="31678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967560" y="5111846"/>
            <a:ext cx="246876"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Connector 37"/>
          <p:cNvCxnSpPr/>
          <p:nvPr/>
        </p:nvCxnSpPr>
        <p:spPr>
          <a:xfrm>
            <a:off x="938810" y="5111846"/>
            <a:ext cx="31678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938810" y="5183854"/>
            <a:ext cx="31678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Picture 12" descr="Image result for chromosome 16"/>
          <p:cNvPicPr>
            <a:picLocks noChangeAspect="1" noChangeArrowheads="1"/>
          </p:cNvPicPr>
          <p:nvPr/>
        </p:nvPicPr>
        <p:blipFill rotWithShape="1">
          <a:blip r:embed="rId5" cstate="print">
            <a:clrChange>
              <a:clrFrom>
                <a:srgbClr val="FFFFFE"/>
              </a:clrFrom>
              <a:clrTo>
                <a:srgbClr val="FFFFFE">
                  <a:alpha val="0"/>
                </a:srgbClr>
              </a:clrTo>
            </a:clrChange>
            <a:extLst>
              <a:ext uri="{28A0092B-C50C-407E-A947-70E740481C1C}">
                <a14:useLocalDpi xmlns:a14="http://schemas.microsoft.com/office/drawing/2010/main"/>
              </a:ext>
            </a:extLst>
          </a:blip>
          <a:srcRect/>
          <a:stretch/>
        </p:blipFill>
        <p:spPr bwMode="auto">
          <a:xfrm flipH="1">
            <a:off x="5068535" y="4911494"/>
            <a:ext cx="246876" cy="140925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2" descr="Image result for chromosome 16"/>
          <p:cNvPicPr>
            <a:picLocks noChangeAspect="1" noChangeArrowheads="1"/>
          </p:cNvPicPr>
          <p:nvPr/>
        </p:nvPicPr>
        <p:blipFill rotWithShape="1">
          <a:blip r:embed="rId5" cstate="print">
            <a:clrChange>
              <a:clrFrom>
                <a:srgbClr val="FFFFFE"/>
              </a:clrFrom>
              <a:clrTo>
                <a:srgbClr val="FFFFFE">
                  <a:alpha val="0"/>
                </a:srgbClr>
              </a:clrTo>
            </a:clrChange>
            <a:extLst>
              <a:ext uri="{28A0092B-C50C-407E-A947-70E740481C1C}">
                <a14:useLocalDpi xmlns:a14="http://schemas.microsoft.com/office/drawing/2010/main"/>
              </a:ext>
            </a:extLst>
          </a:blip>
          <a:srcRect/>
          <a:stretch/>
        </p:blipFill>
        <p:spPr bwMode="auto">
          <a:xfrm flipH="1">
            <a:off x="5387419" y="4918754"/>
            <a:ext cx="246876" cy="1409255"/>
          </a:xfrm>
          <a:prstGeom prst="rect">
            <a:avLst/>
          </a:prstGeom>
          <a:noFill/>
          <a:extLst>
            <a:ext uri="{909E8E84-426E-40DD-AFC4-6F175D3DCCD1}">
              <a14:hiddenFill xmlns:a14="http://schemas.microsoft.com/office/drawing/2010/main">
                <a:solidFill>
                  <a:srgbClr val="FFFFFF"/>
                </a:solidFill>
              </a14:hiddenFill>
            </a:ext>
          </a:extLst>
        </p:spPr>
      </p:pic>
      <p:cxnSp>
        <p:nvCxnSpPr>
          <p:cNvPr id="43" name="Straight Connector 42"/>
          <p:cNvCxnSpPr/>
          <p:nvPr/>
        </p:nvCxnSpPr>
        <p:spPr>
          <a:xfrm>
            <a:off x="5027379" y="5121187"/>
            <a:ext cx="31678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027379" y="5193195"/>
            <a:ext cx="31678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5424664" y="5121187"/>
            <a:ext cx="164592" cy="72008"/>
          </a:xfrm>
          <a:prstGeom prst="rect">
            <a:avLst/>
          </a:prstGeom>
          <a:solidFill>
            <a:srgbClr val="0BAA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7" name="Straight Connector 46"/>
          <p:cNvCxnSpPr/>
          <p:nvPr/>
        </p:nvCxnSpPr>
        <p:spPr>
          <a:xfrm>
            <a:off x="5358669" y="5193195"/>
            <a:ext cx="31678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5424664" y="5043385"/>
            <a:ext cx="164592" cy="72008"/>
          </a:xfrm>
          <a:prstGeom prst="rect">
            <a:avLst/>
          </a:prstGeom>
          <a:solidFill>
            <a:srgbClr val="0BAA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Connector 48"/>
          <p:cNvCxnSpPr/>
          <p:nvPr/>
        </p:nvCxnSpPr>
        <p:spPr>
          <a:xfrm>
            <a:off x="5358669" y="5043385"/>
            <a:ext cx="31678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5358669" y="5121187"/>
            <a:ext cx="31678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5958734" y="5239326"/>
            <a:ext cx="2845651" cy="646331"/>
          </a:xfrm>
          <a:prstGeom prst="rect">
            <a:avLst/>
          </a:prstGeom>
        </p:spPr>
        <p:txBody>
          <a:bodyPr wrap="none">
            <a:spAutoFit/>
          </a:bodyPr>
          <a:lstStyle/>
          <a:p>
            <a:r>
              <a:rPr lang="en-US">
                <a:solidFill>
                  <a:srgbClr val="000000"/>
                </a:solidFill>
                <a:latin typeface="Times New Roman" panose="02020603050405020304" pitchFamily="18" charset="0"/>
              </a:rPr>
              <a:t>Duplication in the short arm </a:t>
            </a:r>
          </a:p>
          <a:p>
            <a:r>
              <a:rPr lang="en-US">
                <a:solidFill>
                  <a:srgbClr val="000000"/>
                </a:solidFill>
                <a:latin typeface="Times New Roman" panose="02020603050405020304" pitchFamily="18" charset="0"/>
              </a:rPr>
              <a:t>of chromosome 16 (16p11.2)</a:t>
            </a:r>
            <a:endParaRPr lang="en-US"/>
          </a:p>
        </p:txBody>
      </p:sp>
      <p:pic>
        <p:nvPicPr>
          <p:cNvPr id="94222" name="Picture 14" descr="Image result for thin man paintin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4644008" y="2837071"/>
            <a:ext cx="1743008" cy="1755648"/>
          </a:xfrm>
          <a:prstGeom prst="rect">
            <a:avLst/>
          </a:prstGeom>
          <a:noFill/>
          <a:extLst>
            <a:ext uri="{909E8E84-426E-40DD-AFC4-6F175D3DCCD1}">
              <a14:hiddenFill xmlns:a14="http://schemas.microsoft.com/office/drawing/2010/main">
                <a:solidFill>
                  <a:srgbClr val="FFFFFF"/>
                </a:solidFill>
              </a14:hiddenFill>
            </a:ext>
          </a:extLst>
        </p:spPr>
      </p:pic>
      <p:pic>
        <p:nvPicPr>
          <p:cNvPr id="94234" name="Picture 26" descr="Related image"/>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r="-3967"/>
          <a:stretch/>
        </p:blipFill>
        <p:spPr bwMode="auto">
          <a:xfrm>
            <a:off x="4642503" y="1052603"/>
            <a:ext cx="1847342" cy="175564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74D83407-19CD-F04E-96D5-3B08694C8ED3}"/>
              </a:ext>
            </a:extLst>
          </p:cNvPr>
          <p:cNvSpPr/>
          <p:nvPr/>
        </p:nvSpPr>
        <p:spPr>
          <a:xfrm>
            <a:off x="5068535" y="6409343"/>
            <a:ext cx="3035767" cy="369332"/>
          </a:xfrm>
          <a:prstGeom prst="rect">
            <a:avLst/>
          </a:prstGeom>
        </p:spPr>
        <p:txBody>
          <a:bodyPr wrap="none">
            <a:spAutoFit/>
          </a:bodyPr>
          <a:lstStyle/>
          <a:p>
            <a:r>
              <a:rPr lang="en-US"/>
              <a:t>CNV: copy number variation</a:t>
            </a:r>
          </a:p>
        </p:txBody>
      </p:sp>
    </p:spTree>
    <p:extLst>
      <p:ext uri="{BB962C8B-B14F-4D97-AF65-F5344CB8AC3E}">
        <p14:creationId xmlns:p14="http://schemas.microsoft.com/office/powerpoint/2010/main" val="287042346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3682A-512B-8248-B858-65BE428348BC}"/>
              </a:ext>
            </a:extLst>
          </p:cNvPr>
          <p:cNvSpPr>
            <a:spLocks noGrp="1"/>
          </p:cNvSpPr>
          <p:nvPr>
            <p:ph type="title"/>
          </p:nvPr>
        </p:nvSpPr>
        <p:spPr/>
        <p:txBody>
          <a:bodyPr/>
          <a:lstStyle/>
          <a:p>
            <a:r>
              <a:rPr lang="en-US"/>
              <a:t>Recommended Reading</a:t>
            </a:r>
          </a:p>
        </p:txBody>
      </p:sp>
      <p:pic>
        <p:nvPicPr>
          <p:cNvPr id="7" name="Content Placeholder 6">
            <a:extLst>
              <a:ext uri="{FF2B5EF4-FFF2-40B4-BE49-F238E27FC236}">
                <a16:creationId xmlns:a16="http://schemas.microsoft.com/office/drawing/2014/main" id="{BFA1BD7E-3A95-C940-8D6F-D17A93FADC6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093779"/>
            <a:ext cx="8610600" cy="4683175"/>
          </a:xfrm>
        </p:spPr>
      </p:pic>
      <p:sp>
        <p:nvSpPr>
          <p:cNvPr id="4" name="Slide Number Placeholder 3">
            <a:extLst>
              <a:ext uri="{FF2B5EF4-FFF2-40B4-BE49-F238E27FC236}">
                <a16:creationId xmlns:a16="http://schemas.microsoft.com/office/drawing/2014/main" id="{D6A22971-C9C1-D04C-879F-66CDECC814DE}"/>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17</a:t>
            </a:fld>
            <a:endParaRPr lang="en-US" altLang="en-US">
              <a:solidFill>
                <a:srgbClr val="000000"/>
              </a:solidFill>
            </a:endParaRPr>
          </a:p>
        </p:txBody>
      </p:sp>
      <p:sp>
        <p:nvSpPr>
          <p:cNvPr id="5" name="Rectangle 4">
            <a:extLst>
              <a:ext uri="{FF2B5EF4-FFF2-40B4-BE49-F238E27FC236}">
                <a16:creationId xmlns:a16="http://schemas.microsoft.com/office/drawing/2014/main" id="{615FD068-F46F-0342-B00F-7C46CC9E2423}"/>
              </a:ext>
            </a:extLst>
          </p:cNvPr>
          <p:cNvSpPr/>
          <p:nvPr/>
        </p:nvSpPr>
        <p:spPr>
          <a:xfrm>
            <a:off x="335003" y="6058972"/>
            <a:ext cx="8788033" cy="369332"/>
          </a:xfrm>
          <a:prstGeom prst="rect">
            <a:avLst/>
          </a:prstGeom>
        </p:spPr>
        <p:txBody>
          <a:bodyPr wrap="square">
            <a:spAutoFit/>
          </a:bodyPr>
          <a:lstStyle/>
          <a:p>
            <a:r>
              <a:rPr lang="en-US"/>
              <a:t>Ho+, "</a:t>
            </a:r>
            <a:r>
              <a:rPr lang="en-US">
                <a:hlinkClick r:id="rId3"/>
              </a:rPr>
              <a:t>Structural variation in the sequencing era</a:t>
            </a:r>
            <a:r>
              <a:rPr lang="en-US"/>
              <a:t>", Nature Reviews Genetics, 2020</a:t>
            </a:r>
          </a:p>
        </p:txBody>
      </p:sp>
    </p:spTree>
    <p:extLst>
      <p:ext uri="{BB962C8B-B14F-4D97-AF65-F5344CB8AC3E}">
        <p14:creationId xmlns:p14="http://schemas.microsoft.com/office/powerpoint/2010/main" val="1408172129"/>
      </p:ext>
    </p:extLst>
  </p:cSld>
  <p:clrMapOvr>
    <a:masterClrMapping/>
  </p:clrMapOvr>
  <p:transition advClick="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a:t>Agenda for Today</a:t>
            </a:r>
          </a:p>
        </p:txBody>
      </p:sp>
      <p:sp>
        <p:nvSpPr>
          <p:cNvPr id="3" name="Content Placeholder 2">
            <a:extLst>
              <a:ext uri="{FF2B5EF4-FFF2-40B4-BE49-F238E27FC236}">
                <a16:creationId xmlns:a16="http://schemas.microsoft.com/office/drawing/2014/main" id="{AFB9DA22-BE61-2446-87AE-83F927ADF074}"/>
              </a:ext>
            </a:extLst>
          </p:cNvPr>
          <p:cNvSpPr>
            <a:spLocks noGrp="1"/>
          </p:cNvSpPr>
          <p:nvPr>
            <p:ph idx="1"/>
          </p:nvPr>
        </p:nvSpPr>
        <p:spPr>
          <a:xfrm>
            <a:off x="228600" y="897632"/>
            <a:ext cx="8610600" cy="5123656"/>
          </a:xfrm>
        </p:spPr>
        <p:txBody>
          <a:bodyPr/>
          <a:lstStyle/>
          <a:p>
            <a:endParaRPr lang="en-US" dirty="0">
              <a:solidFill>
                <a:schemeClr val="bg1">
                  <a:lumMod val="50000"/>
                </a:schemeClr>
              </a:solidFill>
            </a:endParaRPr>
          </a:p>
          <a:p>
            <a:r>
              <a:rPr lang="en-US" dirty="0">
                <a:solidFill>
                  <a:schemeClr val="bg1">
                    <a:lumMod val="50000"/>
                  </a:schemeClr>
                </a:solidFill>
              </a:rPr>
              <a:t>What is Genome Analysis?</a:t>
            </a:r>
          </a:p>
          <a:p>
            <a:endParaRPr lang="en-US" dirty="0">
              <a:solidFill>
                <a:schemeClr val="bg1">
                  <a:lumMod val="50000"/>
                </a:schemeClr>
              </a:solidFill>
            </a:endParaRPr>
          </a:p>
          <a:p>
            <a:r>
              <a:rPr lang="en-US" b="1" dirty="0">
                <a:solidFill>
                  <a:srgbClr val="0000FF"/>
                </a:solidFill>
              </a:rPr>
              <a:t>What is Intelligent Genome Analysis?</a:t>
            </a:r>
          </a:p>
          <a:p>
            <a:endParaRPr lang="en-US" dirty="0">
              <a:solidFill>
                <a:schemeClr val="bg1">
                  <a:lumMod val="50000"/>
                </a:schemeClr>
              </a:solidFill>
            </a:endParaRPr>
          </a:p>
          <a:p>
            <a:r>
              <a:rPr lang="en-US" dirty="0">
                <a:solidFill>
                  <a:schemeClr val="bg1">
                    <a:lumMod val="50000"/>
                  </a:schemeClr>
                </a:solidFill>
              </a:rPr>
              <a:t>How we Analyze Genome?</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fld id="{323594FA-E141-4234-AE05-360401972BE7}" type="slidenum">
              <a:rPr lang="en-US" altLang="en-US" smtClean="0"/>
              <a:pPr/>
              <a:t>18</a:t>
            </a:fld>
            <a:endParaRPr lang="en-US" altLang="en-US"/>
          </a:p>
        </p:txBody>
      </p:sp>
    </p:spTree>
    <p:extLst>
      <p:ext uri="{BB962C8B-B14F-4D97-AF65-F5344CB8AC3E}">
        <p14:creationId xmlns:p14="http://schemas.microsoft.com/office/powerpoint/2010/main" val="333212173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098EB-E0C8-E046-BD66-451F68B3D98F}"/>
              </a:ext>
            </a:extLst>
          </p:cNvPr>
          <p:cNvSpPr>
            <a:spLocks noGrp="1"/>
          </p:cNvSpPr>
          <p:nvPr>
            <p:ph type="title"/>
          </p:nvPr>
        </p:nvSpPr>
        <p:spPr/>
        <p:txBody>
          <a:bodyPr/>
          <a:lstStyle/>
          <a:p>
            <a:r>
              <a:rPr lang="en-US" dirty="0"/>
              <a:t>What is Intelligent Genome Analysis?</a:t>
            </a:r>
          </a:p>
        </p:txBody>
      </p:sp>
      <p:sp>
        <p:nvSpPr>
          <p:cNvPr id="3" name="Content Placeholder 2">
            <a:extLst>
              <a:ext uri="{FF2B5EF4-FFF2-40B4-BE49-F238E27FC236}">
                <a16:creationId xmlns:a16="http://schemas.microsoft.com/office/drawing/2014/main" id="{C2F49644-5941-7A4B-B970-2B27075B0142}"/>
              </a:ext>
            </a:extLst>
          </p:cNvPr>
          <p:cNvSpPr>
            <a:spLocks noGrp="1"/>
          </p:cNvSpPr>
          <p:nvPr>
            <p:ph idx="1"/>
          </p:nvPr>
        </p:nvSpPr>
        <p:spPr>
          <a:xfrm>
            <a:off x="288776" y="1052736"/>
            <a:ext cx="5867400" cy="4876800"/>
          </a:xfrm>
        </p:spPr>
        <p:txBody>
          <a:bodyPr/>
          <a:lstStyle/>
          <a:p>
            <a:pPr>
              <a:spcBef>
                <a:spcPts val="0"/>
              </a:spcBef>
              <a:buSzPct val="80000"/>
            </a:pPr>
            <a:r>
              <a:rPr lang="en-US" dirty="0"/>
              <a:t>Fast genome analysis</a:t>
            </a:r>
          </a:p>
          <a:p>
            <a:pPr lvl="1">
              <a:spcBef>
                <a:spcPts val="0"/>
              </a:spcBef>
              <a:buSzPct val="80000"/>
            </a:pPr>
            <a:r>
              <a:rPr lang="en-US" sz="1800" i="1" dirty="0">
                <a:solidFill>
                  <a:schemeClr val="bg1">
                    <a:lumMod val="50000"/>
                  </a:schemeClr>
                </a:solidFill>
              </a:rPr>
              <a:t>Real-time analysis</a:t>
            </a:r>
          </a:p>
          <a:p>
            <a:pPr marL="784225" lvl="1" indent="-457200">
              <a:spcBef>
                <a:spcPts val="0"/>
              </a:spcBef>
              <a:buSzPct val="80000"/>
            </a:pPr>
            <a:endParaRPr lang="en-US" sz="2000" i="1" dirty="0">
              <a:solidFill>
                <a:schemeClr val="bg1">
                  <a:lumMod val="50000"/>
                </a:schemeClr>
              </a:solidFill>
            </a:endParaRPr>
          </a:p>
          <a:p>
            <a:pPr>
              <a:spcBef>
                <a:spcPts val="0"/>
              </a:spcBef>
              <a:buSzPct val="80000"/>
            </a:pPr>
            <a:r>
              <a:rPr lang="en-US" dirty="0"/>
              <a:t>Using intelligent architectures</a:t>
            </a:r>
          </a:p>
          <a:p>
            <a:pPr lvl="1">
              <a:spcBef>
                <a:spcPts val="0"/>
              </a:spcBef>
              <a:buSzPct val="80000"/>
            </a:pPr>
            <a:r>
              <a:rPr lang="en-US" sz="1800" i="1" dirty="0">
                <a:solidFill>
                  <a:schemeClr val="bg1">
                    <a:lumMod val="50000"/>
                  </a:schemeClr>
                </a:solidFill>
              </a:rPr>
              <a:t>Specialized HW with less data movement</a:t>
            </a:r>
          </a:p>
          <a:p>
            <a:pPr lvl="1">
              <a:spcBef>
                <a:spcPts val="0"/>
              </a:spcBef>
              <a:buSzPct val="80000"/>
            </a:pPr>
            <a:endParaRPr lang="en-US" i="1" dirty="0">
              <a:solidFill>
                <a:schemeClr val="bg1">
                  <a:lumMod val="50000"/>
                </a:schemeClr>
              </a:solidFill>
            </a:endParaRPr>
          </a:p>
          <a:p>
            <a:pPr lvl="1">
              <a:spcBef>
                <a:spcPts val="0"/>
              </a:spcBef>
              <a:buSzPct val="80000"/>
            </a:pPr>
            <a:endParaRPr lang="en-US" sz="1100" i="1" dirty="0">
              <a:solidFill>
                <a:schemeClr val="bg1">
                  <a:lumMod val="50000"/>
                </a:schemeClr>
              </a:solidFill>
            </a:endParaRPr>
          </a:p>
          <a:p>
            <a:pPr>
              <a:spcBef>
                <a:spcPts val="0"/>
              </a:spcBef>
              <a:buSzPct val="80000"/>
            </a:pPr>
            <a:r>
              <a:rPr lang="en-US" dirty="0"/>
              <a:t>DNA is a valuable asset</a:t>
            </a:r>
          </a:p>
          <a:p>
            <a:pPr lvl="1">
              <a:spcBef>
                <a:spcPts val="0"/>
              </a:spcBef>
              <a:buSzPct val="80000"/>
            </a:pPr>
            <a:r>
              <a:rPr lang="en-US" sz="1800" i="1" dirty="0">
                <a:solidFill>
                  <a:schemeClr val="bg1">
                    <a:lumMod val="50000"/>
                  </a:schemeClr>
                </a:solidFill>
              </a:rPr>
              <a:t>Controlled-access analysis</a:t>
            </a:r>
          </a:p>
          <a:p>
            <a:pPr marL="784225" lvl="1" indent="-457200">
              <a:spcBef>
                <a:spcPts val="0"/>
              </a:spcBef>
              <a:buSzPct val="80000"/>
            </a:pPr>
            <a:endParaRPr lang="en-US" sz="1800" dirty="0"/>
          </a:p>
          <a:p>
            <a:pPr>
              <a:spcBef>
                <a:spcPts val="0"/>
              </a:spcBef>
              <a:buSzPct val="80000"/>
            </a:pPr>
            <a:r>
              <a:rPr lang="en-US" dirty="0"/>
              <a:t>Population-scale genome analysis</a:t>
            </a:r>
          </a:p>
          <a:p>
            <a:pPr lvl="1">
              <a:spcBef>
                <a:spcPts val="0"/>
              </a:spcBef>
              <a:buSzPct val="80000"/>
            </a:pPr>
            <a:r>
              <a:rPr lang="en-US" sz="1800" i="1" dirty="0">
                <a:solidFill>
                  <a:schemeClr val="bg1">
                    <a:lumMod val="50000"/>
                  </a:schemeClr>
                </a:solidFill>
              </a:rPr>
              <a:t>Sequence anywhere at large scale!</a:t>
            </a:r>
            <a:endParaRPr lang="en-US" sz="1800" dirty="0"/>
          </a:p>
          <a:p>
            <a:pPr>
              <a:spcBef>
                <a:spcPts val="0"/>
              </a:spcBef>
              <a:buSzPct val="80000"/>
            </a:pPr>
            <a:endParaRPr lang="en-US" sz="1800" dirty="0"/>
          </a:p>
          <a:p>
            <a:pPr>
              <a:spcBef>
                <a:spcPts val="0"/>
              </a:spcBef>
              <a:buSzPct val="80000"/>
            </a:pPr>
            <a:r>
              <a:rPr lang="en-US" dirty="0"/>
              <a:t>Avoiding erroneous analysis</a:t>
            </a:r>
          </a:p>
          <a:p>
            <a:pPr lvl="1">
              <a:spcBef>
                <a:spcPts val="0"/>
              </a:spcBef>
              <a:buSzPct val="80000"/>
            </a:pPr>
            <a:r>
              <a:rPr lang="en-US" sz="1800" i="1" dirty="0">
                <a:solidFill>
                  <a:schemeClr val="bg1">
                    <a:lumMod val="50000"/>
                  </a:schemeClr>
                </a:solidFill>
              </a:rPr>
              <a:t>E.g., your father is not your father</a:t>
            </a:r>
            <a:endParaRPr lang="en-US" sz="1800" dirty="0"/>
          </a:p>
        </p:txBody>
      </p:sp>
      <p:sp>
        <p:nvSpPr>
          <p:cNvPr id="4" name="Slide Number Placeholder 3">
            <a:extLst>
              <a:ext uri="{FF2B5EF4-FFF2-40B4-BE49-F238E27FC236}">
                <a16:creationId xmlns:a16="http://schemas.microsoft.com/office/drawing/2014/main" id="{6700A27B-276F-BD42-9218-E91D72BB45A0}"/>
              </a:ext>
            </a:extLst>
          </p:cNvPr>
          <p:cNvSpPr>
            <a:spLocks noGrp="1"/>
          </p:cNvSpPr>
          <p:nvPr>
            <p:ph type="sldNum" sz="quarter" idx="11"/>
          </p:nvPr>
        </p:nvSpPr>
        <p:spPr/>
        <p:txBody>
          <a:bodyPr/>
          <a:lstStyle/>
          <a:p>
            <a:fld id="{323594FA-E141-4234-AE05-360401972BE7}" type="slidenum">
              <a:rPr lang="en-US" altLang="en-US" smtClean="0"/>
              <a:pPr/>
              <a:t>19</a:t>
            </a:fld>
            <a:endParaRPr lang="en-US" altLang="en-US"/>
          </a:p>
        </p:txBody>
      </p:sp>
      <p:sp>
        <p:nvSpPr>
          <p:cNvPr id="5" name="Content Placeholder 2">
            <a:extLst>
              <a:ext uri="{FF2B5EF4-FFF2-40B4-BE49-F238E27FC236}">
                <a16:creationId xmlns:a16="http://schemas.microsoft.com/office/drawing/2014/main" id="{3F3B1154-6FDB-114B-A883-F657F8391AFF}"/>
              </a:ext>
            </a:extLst>
          </p:cNvPr>
          <p:cNvSpPr txBox="1">
            <a:spLocks/>
          </p:cNvSpPr>
          <p:nvPr/>
        </p:nvSpPr>
        <p:spPr bwMode="auto">
          <a:xfrm>
            <a:off x="5652120" y="1059655"/>
            <a:ext cx="313184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indent="0" algn="r">
              <a:spcBef>
                <a:spcPts val="0"/>
              </a:spcBef>
              <a:buNone/>
            </a:pPr>
            <a:r>
              <a:rPr lang="en-US" kern="0" dirty="0">
                <a:solidFill>
                  <a:srgbClr val="FF0000"/>
                </a:solidFill>
              </a:rPr>
              <a:t>Bandwidth</a:t>
            </a:r>
          </a:p>
          <a:p>
            <a:pPr marL="0" indent="0" algn="r">
              <a:spcBef>
                <a:spcPts val="0"/>
              </a:spcBef>
              <a:buNone/>
            </a:pPr>
            <a:endParaRPr lang="en-US" sz="1800" kern="0" dirty="0">
              <a:solidFill>
                <a:srgbClr val="FF0000"/>
              </a:solidFill>
            </a:endParaRPr>
          </a:p>
          <a:p>
            <a:pPr marL="0" indent="0" algn="r">
              <a:spcBef>
                <a:spcPts val="0"/>
              </a:spcBef>
              <a:buNone/>
            </a:pPr>
            <a:endParaRPr lang="en-US" sz="1800" kern="0" dirty="0">
              <a:solidFill>
                <a:srgbClr val="FF0000"/>
              </a:solidFill>
            </a:endParaRPr>
          </a:p>
          <a:p>
            <a:pPr marL="0" indent="0" algn="r">
              <a:spcBef>
                <a:spcPts val="0"/>
              </a:spcBef>
              <a:buNone/>
            </a:pPr>
            <a:r>
              <a:rPr lang="en-US" kern="0" dirty="0">
                <a:solidFill>
                  <a:srgbClr val="FF0000"/>
                </a:solidFill>
              </a:rPr>
              <a:t>Energy-efficiency &amp; Latency</a:t>
            </a:r>
          </a:p>
          <a:p>
            <a:pPr marL="0" indent="0" algn="r">
              <a:spcBef>
                <a:spcPts val="0"/>
              </a:spcBef>
              <a:buNone/>
            </a:pPr>
            <a:endParaRPr lang="en-US" sz="1400" kern="0" dirty="0">
              <a:solidFill>
                <a:srgbClr val="FF0000"/>
              </a:solidFill>
            </a:endParaRPr>
          </a:p>
          <a:p>
            <a:pPr marL="0" indent="0" algn="r">
              <a:spcBef>
                <a:spcPts val="0"/>
              </a:spcBef>
              <a:buNone/>
            </a:pPr>
            <a:endParaRPr lang="en-US" sz="1800" kern="0" dirty="0">
              <a:solidFill>
                <a:srgbClr val="FF0000"/>
              </a:solidFill>
            </a:endParaRPr>
          </a:p>
          <a:p>
            <a:pPr marL="0" indent="0" algn="r">
              <a:spcBef>
                <a:spcPts val="0"/>
              </a:spcBef>
              <a:buNone/>
            </a:pPr>
            <a:r>
              <a:rPr lang="en-US" kern="0" dirty="0">
                <a:solidFill>
                  <a:srgbClr val="FF0000"/>
                </a:solidFill>
              </a:rPr>
              <a:t>Privacy</a:t>
            </a:r>
          </a:p>
          <a:p>
            <a:pPr marL="0" indent="0" algn="r">
              <a:spcBef>
                <a:spcPts val="0"/>
              </a:spcBef>
              <a:buNone/>
            </a:pPr>
            <a:endParaRPr lang="en-US" sz="1800" kern="0" dirty="0">
              <a:solidFill>
                <a:srgbClr val="FF0000"/>
              </a:solidFill>
            </a:endParaRPr>
          </a:p>
          <a:p>
            <a:pPr marL="0" indent="0" algn="r">
              <a:spcBef>
                <a:spcPts val="0"/>
              </a:spcBef>
              <a:buNone/>
            </a:pPr>
            <a:endParaRPr lang="en-US" sz="2000" kern="0" dirty="0">
              <a:solidFill>
                <a:srgbClr val="FF0000"/>
              </a:solidFill>
            </a:endParaRPr>
          </a:p>
          <a:p>
            <a:pPr marL="0" indent="0" algn="r">
              <a:spcBef>
                <a:spcPts val="0"/>
              </a:spcBef>
              <a:buNone/>
            </a:pPr>
            <a:r>
              <a:rPr lang="en-US" kern="0" dirty="0">
                <a:solidFill>
                  <a:srgbClr val="FF0000"/>
                </a:solidFill>
              </a:rPr>
              <a:t>Scalability</a:t>
            </a:r>
          </a:p>
          <a:p>
            <a:pPr marL="0" indent="0" algn="r">
              <a:spcBef>
                <a:spcPts val="0"/>
              </a:spcBef>
              <a:buNone/>
            </a:pPr>
            <a:endParaRPr lang="en-US" sz="1800" kern="0" dirty="0">
              <a:solidFill>
                <a:srgbClr val="FF0000"/>
              </a:solidFill>
            </a:endParaRPr>
          </a:p>
          <a:p>
            <a:pPr marL="0" indent="0" algn="r">
              <a:spcBef>
                <a:spcPts val="0"/>
              </a:spcBef>
              <a:buNone/>
            </a:pPr>
            <a:endParaRPr lang="en-US" sz="1800" kern="0" dirty="0">
              <a:solidFill>
                <a:srgbClr val="FF0000"/>
              </a:solidFill>
            </a:endParaRPr>
          </a:p>
          <a:p>
            <a:pPr marL="0" indent="0" algn="r">
              <a:spcBef>
                <a:spcPts val="0"/>
              </a:spcBef>
              <a:buNone/>
            </a:pPr>
            <a:r>
              <a:rPr lang="en-US" kern="0" dirty="0">
                <a:solidFill>
                  <a:srgbClr val="FF0000"/>
                </a:solidFill>
              </a:rPr>
              <a:t>Accuracy</a:t>
            </a:r>
          </a:p>
          <a:p>
            <a:pPr marL="0" indent="0" algn="r">
              <a:spcBef>
                <a:spcPts val="0"/>
              </a:spcBef>
              <a:buNone/>
            </a:pPr>
            <a:endParaRPr lang="en-US" sz="1800" kern="0" dirty="0">
              <a:solidFill>
                <a:srgbClr val="FF0000"/>
              </a:solidFill>
            </a:endParaRPr>
          </a:p>
          <a:p>
            <a:pPr marL="0" indent="0" algn="r">
              <a:spcBef>
                <a:spcPts val="0"/>
              </a:spcBef>
              <a:buNone/>
            </a:pPr>
            <a:endParaRPr lang="en-US" sz="1800" kern="0" dirty="0">
              <a:solidFill>
                <a:srgbClr val="FF0000"/>
              </a:solidFill>
            </a:endParaRPr>
          </a:p>
          <a:p>
            <a:pPr marL="0" indent="0" algn="r">
              <a:spcBef>
                <a:spcPts val="0"/>
              </a:spcBef>
              <a:buNone/>
            </a:pPr>
            <a:endParaRPr lang="en-US" sz="1800" kern="0" dirty="0">
              <a:solidFill>
                <a:srgbClr val="FF0000"/>
              </a:solidFill>
            </a:endParaRPr>
          </a:p>
          <a:p>
            <a:pPr marL="0" indent="0" algn="r">
              <a:spcBef>
                <a:spcPts val="0"/>
              </a:spcBef>
              <a:buNone/>
            </a:pPr>
            <a:endParaRPr lang="en-US" sz="1800" kern="0" dirty="0">
              <a:solidFill>
                <a:srgbClr val="FF0000"/>
              </a:solidFill>
            </a:endParaRPr>
          </a:p>
        </p:txBody>
      </p:sp>
    </p:spTree>
    <p:extLst>
      <p:ext uri="{BB962C8B-B14F-4D97-AF65-F5344CB8AC3E}">
        <p14:creationId xmlns:p14="http://schemas.microsoft.com/office/powerpoint/2010/main" val="20971649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3" end="13"/>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a:t>Agenda for Today</a:t>
            </a:r>
          </a:p>
        </p:txBody>
      </p:sp>
      <p:sp>
        <p:nvSpPr>
          <p:cNvPr id="3" name="Content Placeholder 2">
            <a:extLst>
              <a:ext uri="{FF2B5EF4-FFF2-40B4-BE49-F238E27FC236}">
                <a16:creationId xmlns:a16="http://schemas.microsoft.com/office/drawing/2014/main" id="{AFB9DA22-BE61-2446-87AE-83F927ADF074}"/>
              </a:ext>
            </a:extLst>
          </p:cNvPr>
          <p:cNvSpPr>
            <a:spLocks noGrp="1"/>
          </p:cNvSpPr>
          <p:nvPr>
            <p:ph idx="1"/>
          </p:nvPr>
        </p:nvSpPr>
        <p:spPr>
          <a:xfrm>
            <a:off x="228600" y="897632"/>
            <a:ext cx="8610600" cy="5123656"/>
          </a:xfrm>
        </p:spPr>
        <p:txBody>
          <a:bodyPr/>
          <a:lstStyle/>
          <a:p>
            <a:endParaRPr lang="en-US" dirty="0"/>
          </a:p>
          <a:p>
            <a:r>
              <a:rPr lang="en-US" dirty="0"/>
              <a:t>What is Genome Analysis?</a:t>
            </a:r>
          </a:p>
          <a:p>
            <a:endParaRPr lang="en-US" dirty="0"/>
          </a:p>
          <a:p>
            <a:r>
              <a:rPr lang="en-US" dirty="0"/>
              <a:t>What is Intelligent Genome Analysis?</a:t>
            </a:r>
          </a:p>
          <a:p>
            <a:endParaRPr lang="en-US" dirty="0"/>
          </a:p>
          <a:p>
            <a:r>
              <a:rPr lang="en-US" dirty="0"/>
              <a:t>How we Analyze Genome?</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fld id="{323594FA-E141-4234-AE05-360401972BE7}" type="slidenum">
              <a:rPr lang="en-US" altLang="en-US" smtClean="0"/>
              <a:pPr/>
              <a:t>2</a:t>
            </a:fld>
            <a:endParaRPr lang="en-US" altLang="en-US"/>
          </a:p>
        </p:txBody>
      </p:sp>
    </p:spTree>
    <p:extLst>
      <p:ext uri="{BB962C8B-B14F-4D97-AF65-F5344CB8AC3E}">
        <p14:creationId xmlns:p14="http://schemas.microsoft.com/office/powerpoint/2010/main" val="2410908713"/>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CC2EF-00F9-B847-9FB9-BA75E2DB2BF5}"/>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9002FB4F-6B9D-B042-B90A-49F0A393402C}"/>
              </a:ext>
            </a:extLst>
          </p:cNvPr>
          <p:cNvSpPr>
            <a:spLocks noGrp="1"/>
          </p:cNvSpPr>
          <p:nvPr>
            <p:ph type="sldNum" sz="quarter" idx="11"/>
          </p:nvPr>
        </p:nvSpPr>
        <p:spPr/>
        <p:txBody>
          <a:bodyPr/>
          <a:lstStyle/>
          <a:p>
            <a:fld id="{323594FA-E141-4234-AE05-360401972BE7}" type="slidenum">
              <a:rPr lang="en-US" altLang="en-US" smtClean="0"/>
              <a:pPr/>
              <a:t>20</a:t>
            </a:fld>
            <a:endParaRPr lang="en-US" altLang="en-US"/>
          </a:p>
        </p:txBody>
      </p:sp>
      <p:sp>
        <p:nvSpPr>
          <p:cNvPr id="5" name="Rectangle 4">
            <a:extLst>
              <a:ext uri="{FF2B5EF4-FFF2-40B4-BE49-F238E27FC236}">
                <a16:creationId xmlns:a16="http://schemas.microsoft.com/office/drawing/2014/main" id="{3078A8AC-FD8F-3A44-9E03-59A31FF0F2C7}"/>
              </a:ext>
            </a:extLst>
          </p:cNvPr>
          <p:cNvSpPr/>
          <p:nvPr/>
        </p:nvSpPr>
        <p:spPr>
          <a:xfrm>
            <a:off x="228600" y="2564904"/>
            <a:ext cx="8610600" cy="1938992"/>
          </a:xfrm>
          <a:prstGeom prst="rect">
            <a:avLst/>
          </a:prstGeom>
        </p:spPr>
        <p:txBody>
          <a:bodyPr wrap="square">
            <a:spAutoFit/>
          </a:bodyPr>
          <a:lstStyle/>
          <a:p>
            <a:pPr algn="ctr"/>
            <a:r>
              <a:rPr lang="en-US" sz="6000" dirty="0"/>
              <a:t>Does </a:t>
            </a:r>
            <a:r>
              <a:rPr lang="en-US" sz="6000" dirty="0">
                <a:solidFill>
                  <a:srgbClr val="FF0000"/>
                </a:solidFill>
              </a:rPr>
              <a:t>intelligent genome analysis </a:t>
            </a:r>
            <a:r>
              <a:rPr lang="en-US" sz="6000" dirty="0"/>
              <a:t>really </a:t>
            </a:r>
            <a:r>
              <a:rPr lang="en-US" sz="6000" dirty="0">
                <a:solidFill>
                  <a:srgbClr val="0000FF"/>
                </a:solidFill>
              </a:rPr>
              <a:t>matter</a:t>
            </a:r>
            <a:r>
              <a:rPr lang="en-US" sz="6000" dirty="0"/>
              <a:t>?</a:t>
            </a:r>
          </a:p>
        </p:txBody>
      </p:sp>
    </p:spTree>
    <p:extLst>
      <p:ext uri="{BB962C8B-B14F-4D97-AF65-F5344CB8AC3E}">
        <p14:creationId xmlns:p14="http://schemas.microsoft.com/office/powerpoint/2010/main" val="2472150240"/>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8130F64-80C3-A248-AE37-7063282BC4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1637" y="2420888"/>
            <a:ext cx="4372933" cy="3079824"/>
          </a:xfrm>
          <a:prstGeom prst="rect">
            <a:avLst/>
          </a:prstGeom>
        </p:spPr>
      </p:pic>
      <p:sp>
        <p:nvSpPr>
          <p:cNvPr id="2" name="Title 1">
            <a:extLst>
              <a:ext uri="{FF2B5EF4-FFF2-40B4-BE49-F238E27FC236}">
                <a16:creationId xmlns:a16="http://schemas.microsoft.com/office/drawing/2014/main" id="{F79852DB-4516-8546-AC21-6F7F338060FF}"/>
              </a:ext>
            </a:extLst>
          </p:cNvPr>
          <p:cNvSpPr>
            <a:spLocks noGrp="1"/>
          </p:cNvSpPr>
          <p:nvPr>
            <p:ph type="title"/>
          </p:nvPr>
        </p:nvSpPr>
        <p:spPr/>
        <p:txBody>
          <a:bodyPr/>
          <a:lstStyle/>
          <a:p>
            <a:r>
              <a:rPr lang="en-US" dirty="0"/>
              <a:t>Fast Genome Analysis?</a:t>
            </a:r>
          </a:p>
        </p:txBody>
      </p:sp>
      <p:sp>
        <p:nvSpPr>
          <p:cNvPr id="3" name="Content Placeholder 2">
            <a:extLst>
              <a:ext uri="{FF2B5EF4-FFF2-40B4-BE49-F238E27FC236}">
                <a16:creationId xmlns:a16="http://schemas.microsoft.com/office/drawing/2014/main" id="{19AD1248-9A8B-E249-BF9A-A9121DE0F22A}"/>
              </a:ext>
            </a:extLst>
          </p:cNvPr>
          <p:cNvSpPr>
            <a:spLocks noGrp="1"/>
          </p:cNvSpPr>
          <p:nvPr>
            <p:ph idx="1"/>
          </p:nvPr>
        </p:nvSpPr>
        <p:spPr>
          <a:xfrm>
            <a:off x="207796" y="1052736"/>
            <a:ext cx="8610600" cy="4940973"/>
          </a:xfrm>
        </p:spPr>
        <p:txBody>
          <a:bodyPr/>
          <a:lstStyle/>
          <a:p>
            <a:r>
              <a:rPr lang="en-US" b="1">
                <a:solidFill>
                  <a:srgbClr val="0000FF"/>
                </a:solidFill>
              </a:rPr>
              <a:t>Fast</a:t>
            </a:r>
            <a:r>
              <a:rPr lang="en-US">
                <a:solidFill>
                  <a:srgbClr val="0000FF"/>
                </a:solidFill>
              </a:rPr>
              <a:t> genome analysis </a:t>
            </a:r>
            <a:r>
              <a:rPr lang="en-US"/>
              <a:t>in mere seconds using</a:t>
            </a:r>
            <a:r>
              <a:rPr lang="en-US">
                <a:solidFill>
                  <a:srgbClr val="FF0000"/>
                </a:solidFill>
              </a:rPr>
              <a:t> limited computational resources </a:t>
            </a:r>
            <a:r>
              <a:rPr lang="en-US"/>
              <a:t>(i.e., personal computer or small hardware). </a:t>
            </a:r>
          </a:p>
          <a:p>
            <a:endParaRPr lang="en-US"/>
          </a:p>
          <a:p>
            <a:endParaRPr lang="en-US"/>
          </a:p>
        </p:txBody>
      </p:sp>
      <p:sp>
        <p:nvSpPr>
          <p:cNvPr id="4" name="Slide Number Placeholder 3">
            <a:extLst>
              <a:ext uri="{FF2B5EF4-FFF2-40B4-BE49-F238E27FC236}">
                <a16:creationId xmlns:a16="http://schemas.microsoft.com/office/drawing/2014/main" id="{F8AA8FD6-EB34-1440-BDBF-E7641D5EF411}"/>
              </a:ext>
            </a:extLst>
          </p:cNvPr>
          <p:cNvSpPr>
            <a:spLocks noGrp="1"/>
          </p:cNvSpPr>
          <p:nvPr>
            <p:ph type="sldNum" sz="quarter" idx="11"/>
          </p:nvPr>
        </p:nvSpPr>
        <p:spPr/>
        <p:txBody>
          <a:bodyPr/>
          <a:lstStyle/>
          <a:p>
            <a:fld id="{323594FA-E141-4234-AE05-360401972BE7}" type="slidenum">
              <a:rPr lang="en-US" altLang="en-US" smtClean="0"/>
              <a:pPr/>
              <a:t>21</a:t>
            </a:fld>
            <a:endParaRPr lang="en-US" altLang="en-US"/>
          </a:p>
        </p:txBody>
      </p:sp>
      <p:pic>
        <p:nvPicPr>
          <p:cNvPr id="5" name="Picture 4">
            <a:extLst>
              <a:ext uri="{FF2B5EF4-FFF2-40B4-BE49-F238E27FC236}">
                <a16:creationId xmlns:a16="http://schemas.microsoft.com/office/drawing/2014/main" id="{4EEFF109-2152-C248-8D9D-D9E527BFBB45}"/>
              </a:ext>
            </a:extLst>
          </p:cNvPr>
          <p:cNvPicPr>
            <a:picLocks noChangeAspect="1"/>
          </p:cNvPicPr>
          <p:nvPr/>
        </p:nvPicPr>
        <p:blipFill rotWithShape="1">
          <a:blip r:embed="rId3">
            <a:extLst>
              <a:ext uri="{28A0092B-C50C-407E-A947-70E740481C1C}">
                <a14:useLocalDpi xmlns:a14="http://schemas.microsoft.com/office/drawing/2010/main"/>
              </a:ext>
            </a:extLst>
          </a:blip>
          <a:srcRect l="7448" t="10773" r="9702" b="-2251"/>
          <a:stretch/>
        </p:blipFill>
        <p:spPr>
          <a:xfrm>
            <a:off x="3286550" y="4917579"/>
            <a:ext cx="2581594" cy="1463749"/>
          </a:xfrm>
          <a:prstGeom prst="rect">
            <a:avLst/>
          </a:prstGeom>
        </p:spPr>
      </p:pic>
      <p:pic>
        <p:nvPicPr>
          <p:cNvPr id="6" name="Picture 2" descr="Image result for disney's tomorrowland">
            <a:extLst>
              <a:ext uri="{FF2B5EF4-FFF2-40B4-BE49-F238E27FC236}">
                <a16:creationId xmlns:a16="http://schemas.microsoft.com/office/drawing/2014/main" id="{B9DF5BC1-48F6-8A42-A4E8-8C9FCD103A1A}"/>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872572" y="2864934"/>
            <a:ext cx="1525568" cy="225784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Image result for gattaca poster">
            <a:extLst>
              <a:ext uri="{FF2B5EF4-FFF2-40B4-BE49-F238E27FC236}">
                <a16:creationId xmlns:a16="http://schemas.microsoft.com/office/drawing/2014/main" id="{6CED31AE-F3AC-AC46-A4FB-247FEF9C161A}"/>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40920" y="2839289"/>
            <a:ext cx="1562714" cy="222686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48E1620-B03A-E747-BB5B-7FF481858E43}"/>
              </a:ext>
            </a:extLst>
          </p:cNvPr>
          <p:cNvSpPr txBox="1"/>
          <p:nvPr/>
        </p:nvSpPr>
        <p:spPr>
          <a:xfrm>
            <a:off x="933970" y="2495780"/>
            <a:ext cx="1152130" cy="369332"/>
          </a:xfrm>
          <a:prstGeom prst="rect">
            <a:avLst/>
          </a:prstGeom>
          <a:noFill/>
        </p:spPr>
        <p:txBody>
          <a:bodyPr wrap="square" rtlCol="0">
            <a:spAutoFit/>
          </a:bodyPr>
          <a:lstStyle/>
          <a:p>
            <a:pPr algn="ctr"/>
            <a:r>
              <a:rPr lang="en-US"/>
              <a:t> 1997</a:t>
            </a:r>
          </a:p>
        </p:txBody>
      </p:sp>
      <p:sp>
        <p:nvSpPr>
          <p:cNvPr id="12" name="TextBox 11">
            <a:extLst>
              <a:ext uri="{FF2B5EF4-FFF2-40B4-BE49-F238E27FC236}">
                <a16:creationId xmlns:a16="http://schemas.microsoft.com/office/drawing/2014/main" id="{4392AFEE-8494-6E4C-99D3-70EBF034329C}"/>
              </a:ext>
            </a:extLst>
          </p:cNvPr>
          <p:cNvSpPr txBox="1"/>
          <p:nvPr/>
        </p:nvSpPr>
        <p:spPr>
          <a:xfrm>
            <a:off x="7207048" y="2469957"/>
            <a:ext cx="855714" cy="369332"/>
          </a:xfrm>
          <a:prstGeom prst="rect">
            <a:avLst/>
          </a:prstGeom>
          <a:noFill/>
        </p:spPr>
        <p:txBody>
          <a:bodyPr wrap="square" rtlCol="0">
            <a:spAutoFit/>
          </a:bodyPr>
          <a:lstStyle/>
          <a:p>
            <a:pPr algn="ctr"/>
            <a:r>
              <a:rPr lang="en-US"/>
              <a:t>2015     </a:t>
            </a:r>
          </a:p>
        </p:txBody>
      </p:sp>
    </p:spTree>
    <p:extLst>
      <p:ext uri="{BB962C8B-B14F-4D97-AF65-F5344CB8AC3E}">
        <p14:creationId xmlns:p14="http://schemas.microsoft.com/office/powerpoint/2010/main" val="404954822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49" name="Title 1">
            <a:extLst>
              <a:ext uri="{FF2B5EF4-FFF2-40B4-BE49-F238E27FC236}">
                <a16:creationId xmlns:a16="http://schemas.microsoft.com/office/drawing/2014/main" id="{9EAABA1E-DD40-6843-AC72-F56D3948834A}"/>
              </a:ext>
            </a:extLst>
          </p:cNvPr>
          <p:cNvSpPr>
            <a:spLocks noGrp="1"/>
          </p:cNvSpPr>
          <p:nvPr>
            <p:ph type="title"/>
          </p:nvPr>
        </p:nvSpPr>
        <p:spPr>
          <a:xfrm>
            <a:off x="60040" y="152400"/>
            <a:ext cx="9023920" cy="1066800"/>
          </a:xfrm>
        </p:spPr>
        <p:txBody>
          <a:bodyPr/>
          <a:lstStyle/>
          <a:p>
            <a:r>
              <a:rPr lang="en-US" altLang="en-US" sz="3600" dirty="0">
                <a:ea typeface="ＭＳ Ｐゴシック" panose="020B0600070205080204" pitchFamily="34" charset="-128"/>
              </a:rPr>
              <a:t>Intelligent Architecture?</a:t>
            </a:r>
          </a:p>
        </p:txBody>
      </p:sp>
      <p:sp>
        <p:nvSpPr>
          <p:cNvPr id="360450" name="Slide Number Placeholder 3">
            <a:extLst>
              <a:ext uri="{FF2B5EF4-FFF2-40B4-BE49-F238E27FC236}">
                <a16:creationId xmlns:a16="http://schemas.microsoft.com/office/drawing/2014/main" id="{5F852E38-8A72-BC49-9763-8630BFCB4C3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B715EB2B-61BA-4545-BE8D-A633012E4E3E}" type="slidenum">
              <a:rPr lang="en-US" altLang="en-US" sz="1600" smtClean="0">
                <a:solidFill>
                  <a:srgbClr val="000000"/>
                </a:solidFill>
                <a:latin typeface="Garamond" panose="02020404030301010803" pitchFamily="18" charset="0"/>
              </a:rPr>
              <a:pPr>
                <a:spcBef>
                  <a:spcPct val="0"/>
                </a:spcBef>
                <a:buClrTx/>
                <a:buSzTx/>
                <a:buFontTx/>
                <a:buNone/>
              </a:pPr>
              <a:t>22</a:t>
            </a:fld>
            <a:endParaRPr lang="en-US" altLang="en-US" sz="1600" dirty="0">
              <a:solidFill>
                <a:srgbClr val="000000"/>
              </a:solidFill>
              <a:latin typeface="Garamond" panose="02020404030301010803" pitchFamily="18" charset="0"/>
            </a:endParaRPr>
          </a:p>
        </p:txBody>
      </p:sp>
      <p:pic>
        <p:nvPicPr>
          <p:cNvPr id="360451" name="Picture 4">
            <a:extLst>
              <a:ext uri="{FF2B5EF4-FFF2-40B4-BE49-F238E27FC236}">
                <a16:creationId xmlns:a16="http://schemas.microsoft.com/office/drawing/2014/main" id="{E7CA1F88-2EED-724D-A84F-358284B2625F}"/>
              </a:ext>
            </a:extLst>
          </p:cNvPr>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357935" y="3621088"/>
            <a:ext cx="1524000"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0452" name="Picture 23" descr="http://i.ehow.com/images/a04/ac/qb/format-hard-drive-xp-800X800.jpg">
            <a:extLst>
              <a:ext uri="{FF2B5EF4-FFF2-40B4-BE49-F238E27FC236}">
                <a16:creationId xmlns:a16="http://schemas.microsoft.com/office/drawing/2014/main" id="{30BE2D26-297A-3848-A90E-41AA161AEEE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1166144">
            <a:off x="7800183" y="4515891"/>
            <a:ext cx="127635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0454" name="Group 47">
            <a:extLst>
              <a:ext uri="{FF2B5EF4-FFF2-40B4-BE49-F238E27FC236}">
                <a16:creationId xmlns:a16="http://schemas.microsoft.com/office/drawing/2014/main" id="{7FEC585B-22AF-BA43-8D35-C883D821EFE5}"/>
              </a:ext>
            </a:extLst>
          </p:cNvPr>
          <p:cNvGrpSpPr>
            <a:grpSpLocks/>
          </p:cNvGrpSpPr>
          <p:nvPr/>
        </p:nvGrpSpPr>
        <p:grpSpPr bwMode="auto">
          <a:xfrm>
            <a:off x="221922" y="4941163"/>
            <a:ext cx="2441575" cy="1484474"/>
            <a:chOff x="4862640" y="4774407"/>
            <a:chExt cx="2441368" cy="1484588"/>
          </a:xfrm>
        </p:grpSpPr>
        <p:sp>
          <p:nvSpPr>
            <p:cNvPr id="360469" name="TextBox 8">
              <a:extLst>
                <a:ext uri="{FF2B5EF4-FFF2-40B4-BE49-F238E27FC236}">
                  <a16:creationId xmlns:a16="http://schemas.microsoft.com/office/drawing/2014/main" id="{57A2F094-B509-5642-9125-CA5A72717B31}"/>
                </a:ext>
              </a:extLst>
            </p:cNvPr>
            <p:cNvSpPr txBox="1">
              <a:spLocks noChangeArrowheads="1"/>
            </p:cNvSpPr>
            <p:nvPr/>
          </p:nvSpPr>
          <p:spPr bwMode="auto">
            <a:xfrm>
              <a:off x="4862640" y="5889616"/>
              <a:ext cx="2441368" cy="369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lang="en-US" altLang="zh-CN" sz="1800" dirty="0">
                  <a:solidFill>
                    <a:srgbClr val="000000"/>
                  </a:solidFill>
                  <a:latin typeface="Calibri" panose="020F0502020204030204" pitchFamily="34" charset="0"/>
                </a:rPr>
                <a:t>(General Purpose) GPUs</a:t>
              </a:r>
              <a:endParaRPr lang="en-US" altLang="zh-CN" sz="1600" dirty="0">
                <a:solidFill>
                  <a:srgbClr val="000000"/>
                </a:solidFill>
                <a:latin typeface="Calibri" panose="020F0502020204030204" pitchFamily="34" charset="0"/>
              </a:endParaRPr>
            </a:p>
          </p:txBody>
        </p:sp>
        <p:pic>
          <p:nvPicPr>
            <p:cNvPr id="360470" name="Picture 6" descr="C:\Daten\talks\invited\ferc2010\material\Fermi_Die_FINAL.png">
              <a:extLst>
                <a:ext uri="{FF2B5EF4-FFF2-40B4-BE49-F238E27FC236}">
                  <a16:creationId xmlns:a16="http://schemas.microsoft.com/office/drawing/2014/main" id="{71B95308-A48F-6945-B730-7DA29224A280}"/>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264944" y="4774407"/>
              <a:ext cx="1201936"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Text Box 13" descr="90%">
            <a:extLst>
              <a:ext uri="{FF2B5EF4-FFF2-40B4-BE49-F238E27FC236}">
                <a16:creationId xmlns:a16="http://schemas.microsoft.com/office/drawing/2014/main" id="{A8895507-7679-FA4B-9C3A-4CCAD3AC4106}"/>
              </a:ext>
            </a:extLst>
          </p:cNvPr>
          <p:cNvSpPr txBox="1">
            <a:spLocks noChangeArrowheads="1"/>
          </p:cNvSpPr>
          <p:nvPr/>
        </p:nvSpPr>
        <p:spPr bwMode="auto">
          <a:xfrm>
            <a:off x="251520" y="3861048"/>
            <a:ext cx="1883097" cy="896937"/>
          </a:xfrm>
          <a:prstGeom prst="rect">
            <a:avLst/>
          </a:prstGeom>
          <a:noFill/>
          <a:ln w="12700">
            <a:noFill/>
            <a:miter lim="800000"/>
            <a:headEnd/>
            <a:tailEnd/>
          </a:ln>
          <a:effectLst/>
        </p:spPr>
        <p:txBody>
          <a:bodyPr wrap="squar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Heterogeneous</a:t>
            </a:r>
          </a:p>
          <a:p>
            <a:pPr algn="ctr" eaLnBrk="1" hangingPunct="1">
              <a:defRPr/>
            </a:pPr>
            <a:r>
              <a:rPr lang="en-US" kern="0" dirty="0">
                <a:solidFill>
                  <a:sysClr val="windowText" lastClr="000000"/>
                </a:solidFill>
                <a:latin typeface="Arial" pitchFamily="-107" charset="0"/>
                <a:ea typeface="Arial" pitchFamily="-107" charset="0"/>
                <a:cs typeface="Arial" pitchFamily="-107" charset="0"/>
              </a:rPr>
              <a:t>Processors and </a:t>
            </a:r>
          </a:p>
          <a:p>
            <a:pPr algn="ctr" eaLnBrk="1" hangingPunct="1">
              <a:defRPr/>
            </a:pPr>
            <a:r>
              <a:rPr lang="en-US" kern="0" dirty="0">
                <a:solidFill>
                  <a:sysClr val="windowText" lastClr="000000"/>
                </a:solidFill>
                <a:latin typeface="Arial" pitchFamily="-107" charset="0"/>
                <a:ea typeface="Arial" pitchFamily="-107" charset="0"/>
                <a:cs typeface="Arial" pitchFamily="-107" charset="0"/>
              </a:rPr>
              <a:t>Accelerators</a:t>
            </a:r>
          </a:p>
        </p:txBody>
      </p:sp>
      <p:sp>
        <p:nvSpPr>
          <p:cNvPr id="13" name="Text Box 20" descr="90%">
            <a:extLst>
              <a:ext uri="{FF2B5EF4-FFF2-40B4-BE49-F238E27FC236}">
                <a16:creationId xmlns:a16="http://schemas.microsoft.com/office/drawing/2014/main" id="{B0BABC5D-7834-A84C-8C62-774120861172}"/>
              </a:ext>
            </a:extLst>
          </p:cNvPr>
          <p:cNvSpPr txBox="1">
            <a:spLocks noChangeArrowheads="1"/>
          </p:cNvSpPr>
          <p:nvPr/>
        </p:nvSpPr>
        <p:spPr bwMode="auto">
          <a:xfrm>
            <a:off x="2934072" y="3370263"/>
            <a:ext cx="2257425" cy="341312"/>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Hybrid Main Memory</a:t>
            </a:r>
          </a:p>
        </p:txBody>
      </p:sp>
      <p:sp>
        <p:nvSpPr>
          <p:cNvPr id="14" name="Line 15">
            <a:extLst>
              <a:ext uri="{FF2B5EF4-FFF2-40B4-BE49-F238E27FC236}">
                <a16:creationId xmlns:a16="http://schemas.microsoft.com/office/drawing/2014/main" id="{F62CC581-C4E0-1547-9157-C4C178B9B420}"/>
              </a:ext>
            </a:extLst>
          </p:cNvPr>
          <p:cNvSpPr>
            <a:spLocks noChangeShapeType="1"/>
          </p:cNvSpPr>
          <p:nvPr/>
        </p:nvSpPr>
        <p:spPr bwMode="auto">
          <a:xfrm flipV="1">
            <a:off x="1982788" y="3467100"/>
            <a:ext cx="696912" cy="0"/>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sp>
        <p:nvSpPr>
          <p:cNvPr id="360458" name="Text Box 24" descr="90%">
            <a:extLst>
              <a:ext uri="{FF2B5EF4-FFF2-40B4-BE49-F238E27FC236}">
                <a16:creationId xmlns:a16="http://schemas.microsoft.com/office/drawing/2014/main" id="{0BDCA82E-7456-E14E-BFBC-8F469B1FC8BD}"/>
              </a:ext>
            </a:extLst>
          </p:cNvPr>
          <p:cNvSpPr txBox="1">
            <a:spLocks noChangeArrowheads="1"/>
          </p:cNvSpPr>
          <p:nvPr/>
        </p:nvSpPr>
        <p:spPr bwMode="auto">
          <a:xfrm>
            <a:off x="6146008" y="5823991"/>
            <a:ext cx="2925762"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4008" tIns="32004" rIns="64008" bIns="32004">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1800" dirty="0">
                <a:solidFill>
                  <a:srgbClr val="000000"/>
                </a:solidFill>
                <a:latin typeface="Arial" panose="020B0604020202020204" pitchFamily="34" charset="0"/>
              </a:rPr>
              <a:t>Persistent Memory/Storage</a:t>
            </a:r>
          </a:p>
        </p:txBody>
      </p:sp>
      <p:pic>
        <p:nvPicPr>
          <p:cNvPr id="360459" name="Content Placeholder 6" descr="barcelona-die-photo-color.jpg">
            <a:extLst>
              <a:ext uri="{FF2B5EF4-FFF2-40B4-BE49-F238E27FC236}">
                <a16:creationId xmlns:a16="http://schemas.microsoft.com/office/drawing/2014/main" id="{B08EC21B-7556-5348-A893-B3BA0899A43C}"/>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539552" y="2653531"/>
            <a:ext cx="1312863"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0460" name="Picture 16" descr="dimm.png">
            <a:extLst>
              <a:ext uri="{FF2B5EF4-FFF2-40B4-BE49-F238E27FC236}">
                <a16:creationId xmlns:a16="http://schemas.microsoft.com/office/drawing/2014/main" id="{39508FBF-E439-E549-A1D5-76CAA9D53C8E}"/>
              </a:ext>
            </a:extLst>
          </p:cNvPr>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rot="10800000" flipV="1">
            <a:off x="2915022" y="2840038"/>
            <a:ext cx="23050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0461" name="Picture 17">
            <a:extLst>
              <a:ext uri="{FF2B5EF4-FFF2-40B4-BE49-F238E27FC236}">
                <a16:creationId xmlns:a16="http://schemas.microsoft.com/office/drawing/2014/main" id="{C8D15AD3-BD80-4C4A-A84C-C65EDFDF7DC3}"/>
              </a:ext>
            </a:extLst>
          </p:cNvPr>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219033" y="4696866"/>
            <a:ext cx="1554162"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Line 15">
            <a:extLst>
              <a:ext uri="{FF2B5EF4-FFF2-40B4-BE49-F238E27FC236}">
                <a16:creationId xmlns:a16="http://schemas.microsoft.com/office/drawing/2014/main" id="{490DA223-4D98-A143-9BD3-4854F29557B3}"/>
              </a:ext>
            </a:extLst>
          </p:cNvPr>
          <p:cNvSpPr>
            <a:spLocks noChangeShapeType="1"/>
          </p:cNvSpPr>
          <p:nvPr/>
        </p:nvSpPr>
        <p:spPr bwMode="auto">
          <a:xfrm>
            <a:off x="4938628" y="4094404"/>
            <a:ext cx="1223712" cy="958280"/>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sp>
        <p:nvSpPr>
          <p:cNvPr id="20" name="Line 15">
            <a:extLst>
              <a:ext uri="{FF2B5EF4-FFF2-40B4-BE49-F238E27FC236}">
                <a16:creationId xmlns:a16="http://schemas.microsoft.com/office/drawing/2014/main" id="{03A8138F-38EF-C24F-951A-9B3319C3ED5F}"/>
              </a:ext>
            </a:extLst>
          </p:cNvPr>
          <p:cNvSpPr>
            <a:spLocks noChangeShapeType="1"/>
          </p:cNvSpPr>
          <p:nvPr/>
        </p:nvSpPr>
        <p:spPr bwMode="auto">
          <a:xfrm flipV="1">
            <a:off x="1982788" y="4155597"/>
            <a:ext cx="1248673" cy="1236344"/>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pic>
        <p:nvPicPr>
          <p:cNvPr id="360465" name="Picture 22">
            <a:extLst>
              <a:ext uri="{FF2B5EF4-FFF2-40B4-BE49-F238E27FC236}">
                <a16:creationId xmlns:a16="http://schemas.microsoft.com/office/drawing/2014/main" id="{2E9040DA-E2B9-E14E-95F0-9AD0F658E60B}"/>
              </a:ext>
            </a:extLst>
          </p:cNvPr>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395536" y="1208608"/>
            <a:ext cx="1655763" cy="128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20" descr="90%">
            <a:extLst>
              <a:ext uri="{FF2B5EF4-FFF2-40B4-BE49-F238E27FC236}">
                <a16:creationId xmlns:a16="http://schemas.microsoft.com/office/drawing/2014/main" id="{D7E0EFBC-77BD-8845-8E31-77DA6191EF94}"/>
              </a:ext>
            </a:extLst>
          </p:cNvPr>
          <p:cNvSpPr txBox="1">
            <a:spLocks noChangeArrowheads="1"/>
          </p:cNvSpPr>
          <p:nvPr/>
        </p:nvSpPr>
        <p:spPr bwMode="auto">
          <a:xfrm>
            <a:off x="755576" y="899393"/>
            <a:ext cx="873125" cy="341313"/>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FPGAs</a:t>
            </a:r>
          </a:p>
        </p:txBody>
      </p:sp>
      <p:sp>
        <p:nvSpPr>
          <p:cNvPr id="27" name="Line 15">
            <a:extLst>
              <a:ext uri="{FF2B5EF4-FFF2-40B4-BE49-F238E27FC236}">
                <a16:creationId xmlns:a16="http://schemas.microsoft.com/office/drawing/2014/main" id="{527DF9F7-3CD3-0646-B299-076A1EDF1547}"/>
              </a:ext>
            </a:extLst>
          </p:cNvPr>
          <p:cNvSpPr>
            <a:spLocks noChangeShapeType="1"/>
          </p:cNvSpPr>
          <p:nvPr/>
        </p:nvSpPr>
        <p:spPr bwMode="auto">
          <a:xfrm>
            <a:off x="2123728" y="1700808"/>
            <a:ext cx="1121069" cy="938454"/>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sp>
        <p:nvSpPr>
          <p:cNvPr id="360468" name="Content Placeholder 2">
            <a:extLst>
              <a:ext uri="{FF2B5EF4-FFF2-40B4-BE49-F238E27FC236}">
                <a16:creationId xmlns:a16="http://schemas.microsoft.com/office/drawing/2014/main" id="{9BD22F03-1BEB-E043-864F-3FF1BB00D741}"/>
              </a:ext>
            </a:extLst>
          </p:cNvPr>
          <p:cNvSpPr>
            <a:spLocks noGrp="1"/>
          </p:cNvSpPr>
          <p:nvPr>
            <p:ph idx="1"/>
          </p:nvPr>
        </p:nvSpPr>
        <p:spPr>
          <a:xfrm>
            <a:off x="3027505" y="958629"/>
            <a:ext cx="2609056" cy="538244"/>
          </a:xfrm>
        </p:spPr>
        <p:txBody>
          <a:bodyPr/>
          <a:lstStyle/>
          <a:p>
            <a:pPr marL="0" indent="0">
              <a:buFont typeface="Wingdings" pitchFamily="2" charset="2"/>
              <a:buNone/>
            </a:pPr>
            <a:r>
              <a:rPr lang="en-US" altLang="en-US" dirty="0">
                <a:solidFill>
                  <a:srgbClr val="0000FF"/>
                </a:solidFill>
                <a:ea typeface="ＭＳ Ｐゴシック" panose="020B0600070205080204" pitchFamily="34" charset="-128"/>
              </a:rPr>
              <a:t>Modern systems</a:t>
            </a:r>
          </a:p>
        </p:txBody>
      </p:sp>
      <p:grpSp>
        <p:nvGrpSpPr>
          <p:cNvPr id="26" name="Group 25">
            <a:extLst>
              <a:ext uri="{FF2B5EF4-FFF2-40B4-BE49-F238E27FC236}">
                <a16:creationId xmlns:a16="http://schemas.microsoft.com/office/drawing/2014/main" id="{E92B861B-5A46-F240-B9BA-FF6101A700C3}"/>
              </a:ext>
            </a:extLst>
          </p:cNvPr>
          <p:cNvGrpSpPr/>
          <p:nvPr/>
        </p:nvGrpSpPr>
        <p:grpSpPr>
          <a:xfrm>
            <a:off x="6510855" y="1254075"/>
            <a:ext cx="2184124" cy="1745527"/>
            <a:chOff x="4343037" y="3937719"/>
            <a:chExt cx="2445779" cy="1954638"/>
          </a:xfrm>
        </p:grpSpPr>
        <p:pic>
          <p:nvPicPr>
            <p:cNvPr id="28" name="Picture 27">
              <a:extLst>
                <a:ext uri="{FF2B5EF4-FFF2-40B4-BE49-F238E27FC236}">
                  <a16:creationId xmlns:a16="http://schemas.microsoft.com/office/drawing/2014/main" id="{38A078B3-C665-A441-969B-B7C08A546D09}"/>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5419577" y="3937719"/>
              <a:ext cx="1369239" cy="1954638"/>
            </a:xfrm>
            <a:prstGeom prst="roundRect">
              <a:avLst>
                <a:gd name="adj" fmla="val 3215"/>
              </a:avLst>
            </a:prstGeom>
          </p:spPr>
        </p:pic>
        <p:pic>
          <p:nvPicPr>
            <p:cNvPr id="29" name="Picture 28">
              <a:extLst>
                <a:ext uri="{FF2B5EF4-FFF2-40B4-BE49-F238E27FC236}">
                  <a16:creationId xmlns:a16="http://schemas.microsoft.com/office/drawing/2014/main" id="{F813E9A0-5B93-8846-AF19-34D87413822E}"/>
                </a:ext>
              </a:extLst>
            </p:cNvPr>
            <p:cNvPicPr>
              <a:picLocks noChangeAspect="1"/>
            </p:cNvPicPr>
            <p:nvPr/>
          </p:nvPicPr>
          <p:blipFill rotWithShape="1">
            <a:blip r:embed="rId10" cstate="print">
              <a:clrChange>
                <a:clrFrom>
                  <a:srgbClr val="C8CBAC"/>
                </a:clrFrom>
                <a:clrTo>
                  <a:srgbClr val="C8CBAC">
                    <a:alpha val="0"/>
                  </a:srgbClr>
                </a:clrTo>
              </a:clrChange>
              <a:extLst>
                <a:ext uri="{28A0092B-C50C-407E-A947-70E740481C1C}">
                  <a14:useLocalDpi xmlns:a14="http://schemas.microsoft.com/office/drawing/2010/main"/>
                </a:ext>
              </a:extLst>
            </a:blip>
            <a:srcRect/>
            <a:stretch/>
          </p:blipFill>
          <p:spPr>
            <a:xfrm>
              <a:off x="4413359" y="4016910"/>
              <a:ext cx="1021969" cy="649893"/>
            </a:xfrm>
            <a:prstGeom prst="rect">
              <a:avLst/>
            </a:prstGeom>
          </p:spPr>
        </p:pic>
        <p:pic>
          <p:nvPicPr>
            <p:cNvPr id="30" name="Picture 29">
              <a:extLst>
                <a:ext uri="{FF2B5EF4-FFF2-40B4-BE49-F238E27FC236}">
                  <a16:creationId xmlns:a16="http://schemas.microsoft.com/office/drawing/2014/main" id="{2C2E4736-C94B-7E46-99CE-382EAC74A2EC}"/>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4343037" y="4741368"/>
              <a:ext cx="1155916" cy="1106305"/>
            </a:xfrm>
            <a:prstGeom prst="roundRect">
              <a:avLst>
                <a:gd name="adj" fmla="val 5499"/>
              </a:avLst>
            </a:prstGeom>
          </p:spPr>
        </p:pic>
      </p:grpSp>
      <p:sp>
        <p:nvSpPr>
          <p:cNvPr id="31" name="Content Placeholder 2">
            <a:extLst>
              <a:ext uri="{FF2B5EF4-FFF2-40B4-BE49-F238E27FC236}">
                <a16:creationId xmlns:a16="http://schemas.microsoft.com/office/drawing/2014/main" id="{8AC85400-7A7E-6349-9BB0-9F2F2D04C47E}"/>
              </a:ext>
            </a:extLst>
          </p:cNvPr>
          <p:cNvSpPr txBox="1">
            <a:spLocks/>
          </p:cNvSpPr>
          <p:nvPr/>
        </p:nvSpPr>
        <p:spPr bwMode="auto">
          <a:xfrm>
            <a:off x="5364965" y="1614977"/>
            <a:ext cx="781949" cy="122818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indent="0">
              <a:buFont typeface="Wingdings" pitchFamily="2" charset="2"/>
              <a:buNone/>
            </a:pPr>
            <a:r>
              <a:rPr lang="en-US" altLang="en-US" sz="8000" kern="0" dirty="0">
                <a:solidFill>
                  <a:srgbClr val="FF0000"/>
                </a:solidFill>
                <a:ea typeface="ＭＳ Ｐゴシック" panose="020B0600070205080204" pitchFamily="34" charset="-128"/>
              </a:rPr>
              <a:t>?</a:t>
            </a:r>
          </a:p>
        </p:txBody>
      </p:sp>
      <p:sp>
        <p:nvSpPr>
          <p:cNvPr id="32" name="Line 15">
            <a:extLst>
              <a:ext uri="{FF2B5EF4-FFF2-40B4-BE49-F238E27FC236}">
                <a16:creationId xmlns:a16="http://schemas.microsoft.com/office/drawing/2014/main" id="{60962973-5485-1E40-AED3-8E372E74ADE1}"/>
              </a:ext>
            </a:extLst>
          </p:cNvPr>
          <p:cNvSpPr>
            <a:spLocks noChangeShapeType="1"/>
          </p:cNvSpPr>
          <p:nvPr/>
        </p:nvSpPr>
        <p:spPr bwMode="auto">
          <a:xfrm flipV="1">
            <a:off x="5992086" y="1916832"/>
            <a:ext cx="524130" cy="264783"/>
          </a:xfrm>
          <a:prstGeom prst="line">
            <a:avLst/>
          </a:prstGeom>
          <a:noFill/>
          <a:ln w="57150">
            <a:solidFill>
              <a:srgbClr val="FF0000"/>
            </a:solidFill>
            <a:prstDash val="sysDot"/>
            <a:round/>
            <a:headEnd type="triangle" w="med" len="med"/>
            <a:tailEnd type="non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sp>
        <p:nvSpPr>
          <p:cNvPr id="33" name="Text Box 20" descr="90%">
            <a:extLst>
              <a:ext uri="{FF2B5EF4-FFF2-40B4-BE49-F238E27FC236}">
                <a16:creationId xmlns:a16="http://schemas.microsoft.com/office/drawing/2014/main" id="{8787BB15-052D-A043-8760-DEFACC50AFF5}"/>
              </a:ext>
            </a:extLst>
          </p:cNvPr>
          <p:cNvSpPr txBox="1">
            <a:spLocks noChangeArrowheads="1"/>
          </p:cNvSpPr>
          <p:nvPr/>
        </p:nvSpPr>
        <p:spPr bwMode="auto">
          <a:xfrm>
            <a:off x="6837273" y="3054518"/>
            <a:ext cx="1411669" cy="618631"/>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Sequencing </a:t>
            </a:r>
          </a:p>
          <a:p>
            <a:pPr algn="ctr" eaLnBrk="1" hangingPunct="1">
              <a:defRPr/>
            </a:pPr>
            <a:r>
              <a:rPr lang="en-US" kern="0" dirty="0">
                <a:solidFill>
                  <a:sysClr val="windowText" lastClr="000000"/>
                </a:solidFill>
                <a:latin typeface="Arial" pitchFamily="-107" charset="0"/>
                <a:ea typeface="Arial" pitchFamily="-107" charset="0"/>
                <a:cs typeface="Arial" pitchFamily="-107" charset="0"/>
              </a:rPr>
              <a:t>Machine</a:t>
            </a:r>
          </a:p>
        </p:txBody>
      </p:sp>
    </p:spTree>
    <p:extLst>
      <p:ext uri="{BB962C8B-B14F-4D97-AF65-F5344CB8AC3E}">
        <p14:creationId xmlns:p14="http://schemas.microsoft.com/office/powerpoint/2010/main" val="143343573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49" name="Title 1">
            <a:extLst>
              <a:ext uri="{FF2B5EF4-FFF2-40B4-BE49-F238E27FC236}">
                <a16:creationId xmlns:a16="http://schemas.microsoft.com/office/drawing/2014/main" id="{9EAABA1E-DD40-6843-AC72-F56D3948834A}"/>
              </a:ext>
            </a:extLst>
          </p:cNvPr>
          <p:cNvSpPr>
            <a:spLocks noGrp="1"/>
          </p:cNvSpPr>
          <p:nvPr>
            <p:ph type="title"/>
          </p:nvPr>
        </p:nvSpPr>
        <p:spPr>
          <a:xfrm>
            <a:off x="60040" y="152400"/>
            <a:ext cx="9023920" cy="1066800"/>
          </a:xfrm>
        </p:spPr>
        <p:txBody>
          <a:bodyPr/>
          <a:lstStyle/>
          <a:p>
            <a:r>
              <a:rPr lang="en-US" altLang="en-US" sz="3600" dirty="0">
                <a:ea typeface="ＭＳ Ｐゴシック" panose="020B0600070205080204" pitchFamily="34" charset="-128"/>
              </a:rPr>
              <a:t>Intelligent Architecture?</a:t>
            </a:r>
          </a:p>
        </p:txBody>
      </p:sp>
      <p:sp>
        <p:nvSpPr>
          <p:cNvPr id="360450" name="Slide Number Placeholder 3">
            <a:extLst>
              <a:ext uri="{FF2B5EF4-FFF2-40B4-BE49-F238E27FC236}">
                <a16:creationId xmlns:a16="http://schemas.microsoft.com/office/drawing/2014/main" id="{5F852E38-8A72-BC49-9763-8630BFCB4C3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B715EB2B-61BA-4545-BE8D-A633012E4E3E}" type="slidenum">
              <a:rPr lang="en-US" altLang="en-US" sz="1600" smtClean="0">
                <a:solidFill>
                  <a:srgbClr val="000000"/>
                </a:solidFill>
                <a:latin typeface="Garamond" panose="02020404030301010803" pitchFamily="18" charset="0"/>
              </a:rPr>
              <a:pPr>
                <a:spcBef>
                  <a:spcPct val="0"/>
                </a:spcBef>
                <a:buClrTx/>
                <a:buSzTx/>
                <a:buFontTx/>
                <a:buNone/>
              </a:pPr>
              <a:t>23</a:t>
            </a:fld>
            <a:endParaRPr lang="en-US" altLang="en-US" sz="1600" dirty="0">
              <a:solidFill>
                <a:srgbClr val="000000"/>
              </a:solidFill>
              <a:latin typeface="Garamond" panose="02020404030301010803" pitchFamily="18" charset="0"/>
            </a:endParaRPr>
          </a:p>
        </p:txBody>
      </p:sp>
      <p:pic>
        <p:nvPicPr>
          <p:cNvPr id="360451" name="Picture 4">
            <a:extLst>
              <a:ext uri="{FF2B5EF4-FFF2-40B4-BE49-F238E27FC236}">
                <a16:creationId xmlns:a16="http://schemas.microsoft.com/office/drawing/2014/main" id="{E7CA1F88-2EED-724D-A84F-358284B2625F}"/>
              </a:ext>
            </a:extLst>
          </p:cNvPr>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357935" y="3621088"/>
            <a:ext cx="1524000"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0452" name="Picture 23" descr="http://i.ehow.com/images/a04/ac/qb/format-hard-drive-xp-800X800.jpg">
            <a:extLst>
              <a:ext uri="{FF2B5EF4-FFF2-40B4-BE49-F238E27FC236}">
                <a16:creationId xmlns:a16="http://schemas.microsoft.com/office/drawing/2014/main" id="{30BE2D26-297A-3848-A90E-41AA161AEEE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1166144">
            <a:off x="7800183" y="4515891"/>
            <a:ext cx="127635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0454" name="Group 47">
            <a:extLst>
              <a:ext uri="{FF2B5EF4-FFF2-40B4-BE49-F238E27FC236}">
                <a16:creationId xmlns:a16="http://schemas.microsoft.com/office/drawing/2014/main" id="{7FEC585B-22AF-BA43-8D35-C883D821EFE5}"/>
              </a:ext>
            </a:extLst>
          </p:cNvPr>
          <p:cNvGrpSpPr>
            <a:grpSpLocks/>
          </p:cNvGrpSpPr>
          <p:nvPr/>
        </p:nvGrpSpPr>
        <p:grpSpPr bwMode="auto">
          <a:xfrm>
            <a:off x="221922" y="4941163"/>
            <a:ext cx="2441575" cy="1484474"/>
            <a:chOff x="4862640" y="4774407"/>
            <a:chExt cx="2441368" cy="1484588"/>
          </a:xfrm>
        </p:grpSpPr>
        <p:sp>
          <p:nvSpPr>
            <p:cNvPr id="360469" name="TextBox 8">
              <a:extLst>
                <a:ext uri="{FF2B5EF4-FFF2-40B4-BE49-F238E27FC236}">
                  <a16:creationId xmlns:a16="http://schemas.microsoft.com/office/drawing/2014/main" id="{57A2F094-B509-5642-9125-CA5A72717B31}"/>
                </a:ext>
              </a:extLst>
            </p:cNvPr>
            <p:cNvSpPr txBox="1">
              <a:spLocks noChangeArrowheads="1"/>
            </p:cNvSpPr>
            <p:nvPr/>
          </p:nvSpPr>
          <p:spPr bwMode="auto">
            <a:xfrm>
              <a:off x="4862640" y="5889616"/>
              <a:ext cx="2441368" cy="369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lang="en-US" altLang="zh-CN" sz="1800" dirty="0">
                  <a:solidFill>
                    <a:srgbClr val="000000"/>
                  </a:solidFill>
                  <a:latin typeface="Calibri" panose="020F0502020204030204" pitchFamily="34" charset="0"/>
                </a:rPr>
                <a:t>(General Purpose) GPUs</a:t>
              </a:r>
              <a:endParaRPr lang="en-US" altLang="zh-CN" sz="1600" dirty="0">
                <a:solidFill>
                  <a:srgbClr val="000000"/>
                </a:solidFill>
                <a:latin typeface="Calibri" panose="020F0502020204030204" pitchFamily="34" charset="0"/>
              </a:endParaRPr>
            </a:p>
          </p:txBody>
        </p:sp>
        <p:pic>
          <p:nvPicPr>
            <p:cNvPr id="360470" name="Picture 6" descr="C:\Daten\talks\invited\ferc2010\material\Fermi_Die_FINAL.png">
              <a:extLst>
                <a:ext uri="{FF2B5EF4-FFF2-40B4-BE49-F238E27FC236}">
                  <a16:creationId xmlns:a16="http://schemas.microsoft.com/office/drawing/2014/main" id="{71B95308-A48F-6945-B730-7DA29224A280}"/>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264944" y="4774407"/>
              <a:ext cx="1201936"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Text Box 13" descr="90%">
            <a:extLst>
              <a:ext uri="{FF2B5EF4-FFF2-40B4-BE49-F238E27FC236}">
                <a16:creationId xmlns:a16="http://schemas.microsoft.com/office/drawing/2014/main" id="{A8895507-7679-FA4B-9C3A-4CCAD3AC4106}"/>
              </a:ext>
            </a:extLst>
          </p:cNvPr>
          <p:cNvSpPr txBox="1">
            <a:spLocks noChangeArrowheads="1"/>
          </p:cNvSpPr>
          <p:nvPr/>
        </p:nvSpPr>
        <p:spPr bwMode="auto">
          <a:xfrm>
            <a:off x="251520" y="3861048"/>
            <a:ext cx="1883097" cy="896937"/>
          </a:xfrm>
          <a:prstGeom prst="rect">
            <a:avLst/>
          </a:prstGeom>
          <a:noFill/>
          <a:ln w="12700">
            <a:noFill/>
            <a:miter lim="800000"/>
            <a:headEnd/>
            <a:tailEnd/>
          </a:ln>
          <a:effectLst/>
        </p:spPr>
        <p:txBody>
          <a:bodyPr wrap="squar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Heterogeneous</a:t>
            </a:r>
          </a:p>
          <a:p>
            <a:pPr algn="ctr" eaLnBrk="1" hangingPunct="1">
              <a:defRPr/>
            </a:pPr>
            <a:r>
              <a:rPr lang="en-US" kern="0" dirty="0">
                <a:solidFill>
                  <a:sysClr val="windowText" lastClr="000000"/>
                </a:solidFill>
                <a:latin typeface="Arial" pitchFamily="-107" charset="0"/>
                <a:ea typeface="Arial" pitchFamily="-107" charset="0"/>
                <a:cs typeface="Arial" pitchFamily="-107" charset="0"/>
              </a:rPr>
              <a:t>Processors and </a:t>
            </a:r>
          </a:p>
          <a:p>
            <a:pPr algn="ctr" eaLnBrk="1" hangingPunct="1">
              <a:defRPr/>
            </a:pPr>
            <a:r>
              <a:rPr lang="en-US" kern="0" dirty="0">
                <a:solidFill>
                  <a:sysClr val="windowText" lastClr="000000"/>
                </a:solidFill>
                <a:latin typeface="Arial" pitchFamily="-107" charset="0"/>
                <a:ea typeface="Arial" pitchFamily="-107" charset="0"/>
                <a:cs typeface="Arial" pitchFamily="-107" charset="0"/>
              </a:rPr>
              <a:t>Accelerators</a:t>
            </a:r>
          </a:p>
        </p:txBody>
      </p:sp>
      <p:sp>
        <p:nvSpPr>
          <p:cNvPr id="13" name="Text Box 20" descr="90%">
            <a:extLst>
              <a:ext uri="{FF2B5EF4-FFF2-40B4-BE49-F238E27FC236}">
                <a16:creationId xmlns:a16="http://schemas.microsoft.com/office/drawing/2014/main" id="{B0BABC5D-7834-A84C-8C62-774120861172}"/>
              </a:ext>
            </a:extLst>
          </p:cNvPr>
          <p:cNvSpPr txBox="1">
            <a:spLocks noChangeArrowheads="1"/>
          </p:cNvSpPr>
          <p:nvPr/>
        </p:nvSpPr>
        <p:spPr bwMode="auto">
          <a:xfrm>
            <a:off x="2934072" y="3370263"/>
            <a:ext cx="2257425" cy="341312"/>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Hybrid Main Memory</a:t>
            </a:r>
          </a:p>
        </p:txBody>
      </p:sp>
      <p:sp>
        <p:nvSpPr>
          <p:cNvPr id="14" name="Line 15">
            <a:extLst>
              <a:ext uri="{FF2B5EF4-FFF2-40B4-BE49-F238E27FC236}">
                <a16:creationId xmlns:a16="http://schemas.microsoft.com/office/drawing/2014/main" id="{F62CC581-C4E0-1547-9157-C4C178B9B420}"/>
              </a:ext>
            </a:extLst>
          </p:cNvPr>
          <p:cNvSpPr>
            <a:spLocks noChangeShapeType="1"/>
          </p:cNvSpPr>
          <p:nvPr/>
        </p:nvSpPr>
        <p:spPr bwMode="auto">
          <a:xfrm flipV="1">
            <a:off x="1982788" y="3467100"/>
            <a:ext cx="696912" cy="0"/>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sp>
        <p:nvSpPr>
          <p:cNvPr id="360458" name="Text Box 24" descr="90%">
            <a:extLst>
              <a:ext uri="{FF2B5EF4-FFF2-40B4-BE49-F238E27FC236}">
                <a16:creationId xmlns:a16="http://schemas.microsoft.com/office/drawing/2014/main" id="{0BDCA82E-7456-E14E-BFBC-8F469B1FC8BD}"/>
              </a:ext>
            </a:extLst>
          </p:cNvPr>
          <p:cNvSpPr txBox="1">
            <a:spLocks noChangeArrowheads="1"/>
          </p:cNvSpPr>
          <p:nvPr/>
        </p:nvSpPr>
        <p:spPr bwMode="auto">
          <a:xfrm>
            <a:off x="6146008" y="5823991"/>
            <a:ext cx="2925762"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4008" tIns="32004" rIns="64008" bIns="32004">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1800" dirty="0">
                <a:solidFill>
                  <a:srgbClr val="000000"/>
                </a:solidFill>
                <a:latin typeface="Arial" panose="020B0604020202020204" pitchFamily="34" charset="0"/>
              </a:rPr>
              <a:t>Persistent Memory/Storage</a:t>
            </a:r>
          </a:p>
        </p:txBody>
      </p:sp>
      <p:pic>
        <p:nvPicPr>
          <p:cNvPr id="360459" name="Content Placeholder 6" descr="barcelona-die-photo-color.jpg">
            <a:extLst>
              <a:ext uri="{FF2B5EF4-FFF2-40B4-BE49-F238E27FC236}">
                <a16:creationId xmlns:a16="http://schemas.microsoft.com/office/drawing/2014/main" id="{B08EC21B-7556-5348-A893-B3BA0899A43C}"/>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539552" y="2653531"/>
            <a:ext cx="1312863"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0460" name="Picture 16" descr="dimm.png">
            <a:extLst>
              <a:ext uri="{FF2B5EF4-FFF2-40B4-BE49-F238E27FC236}">
                <a16:creationId xmlns:a16="http://schemas.microsoft.com/office/drawing/2014/main" id="{39508FBF-E439-E549-A1D5-76CAA9D53C8E}"/>
              </a:ext>
            </a:extLst>
          </p:cNvPr>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rot="10800000" flipV="1">
            <a:off x="2915022" y="2840038"/>
            <a:ext cx="23050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0461" name="Picture 17">
            <a:extLst>
              <a:ext uri="{FF2B5EF4-FFF2-40B4-BE49-F238E27FC236}">
                <a16:creationId xmlns:a16="http://schemas.microsoft.com/office/drawing/2014/main" id="{C8D15AD3-BD80-4C4A-A84C-C65EDFDF7DC3}"/>
              </a:ext>
            </a:extLst>
          </p:cNvPr>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219033" y="4696866"/>
            <a:ext cx="1554162"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Line 15">
            <a:extLst>
              <a:ext uri="{FF2B5EF4-FFF2-40B4-BE49-F238E27FC236}">
                <a16:creationId xmlns:a16="http://schemas.microsoft.com/office/drawing/2014/main" id="{490DA223-4D98-A143-9BD3-4854F29557B3}"/>
              </a:ext>
            </a:extLst>
          </p:cNvPr>
          <p:cNvSpPr>
            <a:spLocks noChangeShapeType="1"/>
          </p:cNvSpPr>
          <p:nvPr/>
        </p:nvSpPr>
        <p:spPr bwMode="auto">
          <a:xfrm>
            <a:off x="4938628" y="4094404"/>
            <a:ext cx="1223712" cy="958280"/>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sp>
        <p:nvSpPr>
          <p:cNvPr id="20" name="Line 15">
            <a:extLst>
              <a:ext uri="{FF2B5EF4-FFF2-40B4-BE49-F238E27FC236}">
                <a16:creationId xmlns:a16="http://schemas.microsoft.com/office/drawing/2014/main" id="{03A8138F-38EF-C24F-951A-9B3319C3ED5F}"/>
              </a:ext>
            </a:extLst>
          </p:cNvPr>
          <p:cNvSpPr>
            <a:spLocks noChangeShapeType="1"/>
          </p:cNvSpPr>
          <p:nvPr/>
        </p:nvSpPr>
        <p:spPr bwMode="auto">
          <a:xfrm flipV="1">
            <a:off x="1982788" y="4155597"/>
            <a:ext cx="1248673" cy="1236344"/>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pic>
        <p:nvPicPr>
          <p:cNvPr id="360465" name="Picture 22">
            <a:extLst>
              <a:ext uri="{FF2B5EF4-FFF2-40B4-BE49-F238E27FC236}">
                <a16:creationId xmlns:a16="http://schemas.microsoft.com/office/drawing/2014/main" id="{2E9040DA-E2B9-E14E-95F0-9AD0F658E60B}"/>
              </a:ext>
            </a:extLst>
          </p:cNvPr>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395536" y="1208608"/>
            <a:ext cx="1655763" cy="128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20" descr="90%">
            <a:extLst>
              <a:ext uri="{FF2B5EF4-FFF2-40B4-BE49-F238E27FC236}">
                <a16:creationId xmlns:a16="http://schemas.microsoft.com/office/drawing/2014/main" id="{D7E0EFBC-77BD-8845-8E31-77DA6191EF94}"/>
              </a:ext>
            </a:extLst>
          </p:cNvPr>
          <p:cNvSpPr txBox="1">
            <a:spLocks noChangeArrowheads="1"/>
          </p:cNvSpPr>
          <p:nvPr/>
        </p:nvSpPr>
        <p:spPr bwMode="auto">
          <a:xfrm>
            <a:off x="755576" y="899393"/>
            <a:ext cx="873125" cy="341313"/>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FPGAs</a:t>
            </a:r>
          </a:p>
        </p:txBody>
      </p:sp>
      <p:sp>
        <p:nvSpPr>
          <p:cNvPr id="27" name="Line 15">
            <a:extLst>
              <a:ext uri="{FF2B5EF4-FFF2-40B4-BE49-F238E27FC236}">
                <a16:creationId xmlns:a16="http://schemas.microsoft.com/office/drawing/2014/main" id="{527DF9F7-3CD3-0646-B299-076A1EDF1547}"/>
              </a:ext>
            </a:extLst>
          </p:cNvPr>
          <p:cNvSpPr>
            <a:spLocks noChangeShapeType="1"/>
          </p:cNvSpPr>
          <p:nvPr/>
        </p:nvSpPr>
        <p:spPr bwMode="auto">
          <a:xfrm>
            <a:off x="2123728" y="1700808"/>
            <a:ext cx="1121069" cy="938454"/>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sp>
        <p:nvSpPr>
          <p:cNvPr id="360468" name="Content Placeholder 2">
            <a:extLst>
              <a:ext uri="{FF2B5EF4-FFF2-40B4-BE49-F238E27FC236}">
                <a16:creationId xmlns:a16="http://schemas.microsoft.com/office/drawing/2014/main" id="{9BD22F03-1BEB-E043-864F-3FF1BB00D741}"/>
              </a:ext>
            </a:extLst>
          </p:cNvPr>
          <p:cNvSpPr>
            <a:spLocks noGrp="1"/>
          </p:cNvSpPr>
          <p:nvPr>
            <p:ph idx="1"/>
          </p:nvPr>
        </p:nvSpPr>
        <p:spPr>
          <a:xfrm>
            <a:off x="3027505" y="958629"/>
            <a:ext cx="2609056" cy="538244"/>
          </a:xfrm>
        </p:spPr>
        <p:txBody>
          <a:bodyPr/>
          <a:lstStyle/>
          <a:p>
            <a:pPr marL="0" indent="0">
              <a:buFont typeface="Wingdings" pitchFamily="2" charset="2"/>
              <a:buNone/>
            </a:pPr>
            <a:r>
              <a:rPr lang="en-US" altLang="en-US" dirty="0">
                <a:solidFill>
                  <a:srgbClr val="0000FF"/>
                </a:solidFill>
                <a:ea typeface="ＭＳ Ｐゴシック" panose="020B0600070205080204" pitchFamily="34" charset="-128"/>
              </a:rPr>
              <a:t>Modern systems</a:t>
            </a:r>
          </a:p>
        </p:txBody>
      </p:sp>
      <p:grpSp>
        <p:nvGrpSpPr>
          <p:cNvPr id="26" name="Group 25">
            <a:extLst>
              <a:ext uri="{FF2B5EF4-FFF2-40B4-BE49-F238E27FC236}">
                <a16:creationId xmlns:a16="http://schemas.microsoft.com/office/drawing/2014/main" id="{E92B861B-5A46-F240-B9BA-FF6101A700C3}"/>
              </a:ext>
            </a:extLst>
          </p:cNvPr>
          <p:cNvGrpSpPr/>
          <p:nvPr/>
        </p:nvGrpSpPr>
        <p:grpSpPr>
          <a:xfrm>
            <a:off x="6510855" y="1254075"/>
            <a:ext cx="2184124" cy="1745527"/>
            <a:chOff x="4343037" y="3937719"/>
            <a:chExt cx="2445779" cy="1954638"/>
          </a:xfrm>
        </p:grpSpPr>
        <p:pic>
          <p:nvPicPr>
            <p:cNvPr id="28" name="Picture 27">
              <a:extLst>
                <a:ext uri="{FF2B5EF4-FFF2-40B4-BE49-F238E27FC236}">
                  <a16:creationId xmlns:a16="http://schemas.microsoft.com/office/drawing/2014/main" id="{38A078B3-C665-A441-969B-B7C08A546D09}"/>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5419577" y="3937719"/>
              <a:ext cx="1369239" cy="1954638"/>
            </a:xfrm>
            <a:prstGeom prst="roundRect">
              <a:avLst>
                <a:gd name="adj" fmla="val 3215"/>
              </a:avLst>
            </a:prstGeom>
          </p:spPr>
        </p:pic>
        <p:pic>
          <p:nvPicPr>
            <p:cNvPr id="29" name="Picture 28">
              <a:extLst>
                <a:ext uri="{FF2B5EF4-FFF2-40B4-BE49-F238E27FC236}">
                  <a16:creationId xmlns:a16="http://schemas.microsoft.com/office/drawing/2014/main" id="{F813E9A0-5B93-8846-AF19-34D87413822E}"/>
                </a:ext>
              </a:extLst>
            </p:cNvPr>
            <p:cNvPicPr>
              <a:picLocks noChangeAspect="1"/>
            </p:cNvPicPr>
            <p:nvPr/>
          </p:nvPicPr>
          <p:blipFill rotWithShape="1">
            <a:blip r:embed="rId10" cstate="print">
              <a:clrChange>
                <a:clrFrom>
                  <a:srgbClr val="C8CBAC"/>
                </a:clrFrom>
                <a:clrTo>
                  <a:srgbClr val="C8CBAC">
                    <a:alpha val="0"/>
                  </a:srgbClr>
                </a:clrTo>
              </a:clrChange>
              <a:extLst>
                <a:ext uri="{28A0092B-C50C-407E-A947-70E740481C1C}">
                  <a14:useLocalDpi xmlns:a14="http://schemas.microsoft.com/office/drawing/2010/main"/>
                </a:ext>
              </a:extLst>
            </a:blip>
            <a:srcRect/>
            <a:stretch/>
          </p:blipFill>
          <p:spPr>
            <a:xfrm>
              <a:off x="4413359" y="4016910"/>
              <a:ext cx="1021969" cy="649893"/>
            </a:xfrm>
            <a:prstGeom prst="rect">
              <a:avLst/>
            </a:prstGeom>
          </p:spPr>
        </p:pic>
        <p:pic>
          <p:nvPicPr>
            <p:cNvPr id="30" name="Picture 29">
              <a:extLst>
                <a:ext uri="{FF2B5EF4-FFF2-40B4-BE49-F238E27FC236}">
                  <a16:creationId xmlns:a16="http://schemas.microsoft.com/office/drawing/2014/main" id="{2C2E4736-C94B-7E46-99CE-382EAC74A2EC}"/>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4343037" y="4741368"/>
              <a:ext cx="1155916" cy="1106305"/>
            </a:xfrm>
            <a:prstGeom prst="roundRect">
              <a:avLst>
                <a:gd name="adj" fmla="val 5499"/>
              </a:avLst>
            </a:prstGeom>
          </p:spPr>
        </p:pic>
      </p:grpSp>
      <p:sp>
        <p:nvSpPr>
          <p:cNvPr id="31" name="Content Placeholder 2">
            <a:extLst>
              <a:ext uri="{FF2B5EF4-FFF2-40B4-BE49-F238E27FC236}">
                <a16:creationId xmlns:a16="http://schemas.microsoft.com/office/drawing/2014/main" id="{8AC85400-7A7E-6349-9BB0-9F2F2D04C47E}"/>
              </a:ext>
            </a:extLst>
          </p:cNvPr>
          <p:cNvSpPr txBox="1">
            <a:spLocks/>
          </p:cNvSpPr>
          <p:nvPr/>
        </p:nvSpPr>
        <p:spPr bwMode="auto">
          <a:xfrm>
            <a:off x="5364965" y="1614977"/>
            <a:ext cx="781949" cy="122818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indent="0">
              <a:buFont typeface="Wingdings" pitchFamily="2" charset="2"/>
              <a:buNone/>
            </a:pPr>
            <a:r>
              <a:rPr lang="en-US" altLang="en-US" sz="8000" kern="0" dirty="0">
                <a:solidFill>
                  <a:srgbClr val="FF0000"/>
                </a:solidFill>
                <a:ea typeface="ＭＳ Ｐゴシック" panose="020B0600070205080204" pitchFamily="34" charset="-128"/>
              </a:rPr>
              <a:t>?</a:t>
            </a:r>
          </a:p>
        </p:txBody>
      </p:sp>
      <p:sp>
        <p:nvSpPr>
          <p:cNvPr id="32" name="Line 15">
            <a:extLst>
              <a:ext uri="{FF2B5EF4-FFF2-40B4-BE49-F238E27FC236}">
                <a16:creationId xmlns:a16="http://schemas.microsoft.com/office/drawing/2014/main" id="{60962973-5485-1E40-AED3-8E372E74ADE1}"/>
              </a:ext>
            </a:extLst>
          </p:cNvPr>
          <p:cNvSpPr>
            <a:spLocks noChangeShapeType="1"/>
          </p:cNvSpPr>
          <p:nvPr/>
        </p:nvSpPr>
        <p:spPr bwMode="auto">
          <a:xfrm flipV="1">
            <a:off x="5992086" y="1916832"/>
            <a:ext cx="524130" cy="264783"/>
          </a:xfrm>
          <a:prstGeom prst="line">
            <a:avLst/>
          </a:prstGeom>
          <a:noFill/>
          <a:ln w="57150">
            <a:solidFill>
              <a:srgbClr val="FF0000"/>
            </a:solidFill>
            <a:prstDash val="sysDot"/>
            <a:round/>
            <a:headEnd type="triangle" w="med" len="med"/>
            <a:tailEnd type="non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sp>
        <p:nvSpPr>
          <p:cNvPr id="33" name="Text Box 20" descr="90%">
            <a:extLst>
              <a:ext uri="{FF2B5EF4-FFF2-40B4-BE49-F238E27FC236}">
                <a16:creationId xmlns:a16="http://schemas.microsoft.com/office/drawing/2014/main" id="{8787BB15-052D-A043-8760-DEFACC50AFF5}"/>
              </a:ext>
            </a:extLst>
          </p:cNvPr>
          <p:cNvSpPr txBox="1">
            <a:spLocks noChangeArrowheads="1"/>
          </p:cNvSpPr>
          <p:nvPr/>
        </p:nvSpPr>
        <p:spPr bwMode="auto">
          <a:xfrm>
            <a:off x="6837273" y="3054518"/>
            <a:ext cx="1411669" cy="618631"/>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Sequencing </a:t>
            </a:r>
          </a:p>
          <a:p>
            <a:pPr algn="ctr" eaLnBrk="1" hangingPunct="1">
              <a:defRPr/>
            </a:pPr>
            <a:r>
              <a:rPr lang="en-US" kern="0" dirty="0">
                <a:solidFill>
                  <a:sysClr val="windowText" lastClr="000000"/>
                </a:solidFill>
                <a:latin typeface="Arial" pitchFamily="-107" charset="0"/>
                <a:ea typeface="Arial" pitchFamily="-107" charset="0"/>
                <a:cs typeface="Arial" pitchFamily="-107" charset="0"/>
              </a:rPr>
              <a:t>Machine</a:t>
            </a:r>
          </a:p>
        </p:txBody>
      </p:sp>
      <p:sp>
        <p:nvSpPr>
          <p:cNvPr id="3" name="Rectangle 2">
            <a:extLst>
              <a:ext uri="{FF2B5EF4-FFF2-40B4-BE49-F238E27FC236}">
                <a16:creationId xmlns:a16="http://schemas.microsoft.com/office/drawing/2014/main" id="{69894F4A-1C57-4740-9AC7-51AC0490F48D}"/>
              </a:ext>
            </a:extLst>
          </p:cNvPr>
          <p:cNvSpPr/>
          <p:nvPr/>
        </p:nvSpPr>
        <p:spPr>
          <a:xfrm>
            <a:off x="250209" y="958628"/>
            <a:ext cx="8893791" cy="5400000"/>
          </a:xfrm>
          <a:prstGeom prst="rect">
            <a:avLst/>
          </a:prstGeom>
          <a:solidFill>
            <a:srgbClr val="FFFFFF">
              <a:alpha val="4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BBA2598F-C254-B84D-AD20-D2056DF091BA}"/>
              </a:ext>
            </a:extLst>
          </p:cNvPr>
          <p:cNvPicPr>
            <a:picLocks noChangeAspect="1"/>
          </p:cNvPicPr>
          <p:nvPr/>
        </p:nvPicPr>
        <p:blipFill>
          <a:blip r:embed="rId12"/>
          <a:stretch>
            <a:fillRect/>
          </a:stretch>
        </p:blipFill>
        <p:spPr>
          <a:xfrm>
            <a:off x="727917" y="1302200"/>
            <a:ext cx="8046895" cy="4574884"/>
          </a:xfrm>
          <a:prstGeom prst="rect">
            <a:avLst/>
          </a:prstGeom>
        </p:spPr>
      </p:pic>
      <p:sp>
        <p:nvSpPr>
          <p:cNvPr id="4" name="Rectangle 3">
            <a:extLst>
              <a:ext uri="{FF2B5EF4-FFF2-40B4-BE49-F238E27FC236}">
                <a16:creationId xmlns:a16="http://schemas.microsoft.com/office/drawing/2014/main" id="{E1EFE2A1-94C3-A249-A75F-17A95CEE9CF4}"/>
              </a:ext>
            </a:extLst>
          </p:cNvPr>
          <p:cNvSpPr/>
          <p:nvPr/>
        </p:nvSpPr>
        <p:spPr>
          <a:xfrm>
            <a:off x="2134617" y="6430249"/>
            <a:ext cx="5022304" cy="369332"/>
          </a:xfrm>
          <a:prstGeom prst="rect">
            <a:avLst/>
          </a:prstGeom>
        </p:spPr>
        <p:txBody>
          <a:bodyPr wrap="square">
            <a:spAutoFit/>
          </a:bodyPr>
          <a:lstStyle/>
          <a:p>
            <a:r>
              <a:rPr lang="en-US" dirty="0">
                <a:hlinkClick r:id="rId13"/>
              </a:rPr>
              <a:t>https://nanoporetech.com/products/smidgion</a:t>
            </a:r>
            <a:r>
              <a:rPr lang="en-US" dirty="0"/>
              <a:t> </a:t>
            </a:r>
          </a:p>
        </p:txBody>
      </p:sp>
    </p:spTree>
    <p:extLst>
      <p:ext uri="{BB962C8B-B14F-4D97-AF65-F5344CB8AC3E}">
        <p14:creationId xmlns:p14="http://schemas.microsoft.com/office/powerpoint/2010/main" val="282147378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2F6AA-584B-944D-84D7-3E36D3AB0E7E}"/>
              </a:ext>
            </a:extLst>
          </p:cNvPr>
          <p:cNvSpPr>
            <a:spLocks noGrp="1"/>
          </p:cNvSpPr>
          <p:nvPr>
            <p:ph type="title"/>
          </p:nvPr>
        </p:nvSpPr>
        <p:spPr/>
        <p:txBody>
          <a:bodyPr/>
          <a:lstStyle/>
          <a:p>
            <a:r>
              <a:rPr lang="en-US" dirty="0"/>
              <a:t>Privacy-Preserving Genome Analysis?</a:t>
            </a:r>
          </a:p>
        </p:txBody>
      </p:sp>
      <p:pic>
        <p:nvPicPr>
          <p:cNvPr id="6" name="Content Placeholder 5">
            <a:extLst>
              <a:ext uri="{FF2B5EF4-FFF2-40B4-BE49-F238E27FC236}">
                <a16:creationId xmlns:a16="http://schemas.microsoft.com/office/drawing/2014/main" id="{6D8C04D9-0031-2B46-BE05-08F1D16B7DE7}"/>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0806" t="24468" r="16290" b="4658"/>
          <a:stretch/>
        </p:blipFill>
        <p:spPr>
          <a:xfrm>
            <a:off x="544252" y="957084"/>
            <a:ext cx="7979296" cy="4848180"/>
          </a:xfrm>
        </p:spPr>
      </p:pic>
      <p:sp>
        <p:nvSpPr>
          <p:cNvPr id="4" name="Slide Number Placeholder 3">
            <a:extLst>
              <a:ext uri="{FF2B5EF4-FFF2-40B4-BE49-F238E27FC236}">
                <a16:creationId xmlns:a16="http://schemas.microsoft.com/office/drawing/2014/main" id="{B61B5981-A990-F74F-9A63-372A023C4866}"/>
              </a:ext>
            </a:extLst>
          </p:cNvPr>
          <p:cNvSpPr>
            <a:spLocks noGrp="1"/>
          </p:cNvSpPr>
          <p:nvPr>
            <p:ph type="sldNum" sz="quarter" idx="11"/>
          </p:nvPr>
        </p:nvSpPr>
        <p:spPr/>
        <p:txBody>
          <a:bodyPr/>
          <a:lstStyle/>
          <a:p>
            <a:fld id="{323594FA-E141-4234-AE05-360401972BE7}" type="slidenum">
              <a:rPr lang="en-US" altLang="en-US" smtClean="0"/>
              <a:pPr/>
              <a:t>24</a:t>
            </a:fld>
            <a:endParaRPr lang="en-US" altLang="en-US" dirty="0"/>
          </a:p>
        </p:txBody>
      </p:sp>
      <p:sp>
        <p:nvSpPr>
          <p:cNvPr id="7" name="Rectangle 6">
            <a:extLst>
              <a:ext uri="{FF2B5EF4-FFF2-40B4-BE49-F238E27FC236}">
                <a16:creationId xmlns:a16="http://schemas.microsoft.com/office/drawing/2014/main" id="{AFA79013-AE96-094D-8DCE-0AFB22D6D338}"/>
              </a:ext>
            </a:extLst>
          </p:cNvPr>
          <p:cNvSpPr/>
          <p:nvPr/>
        </p:nvSpPr>
        <p:spPr>
          <a:xfrm>
            <a:off x="0" y="5733256"/>
            <a:ext cx="9333426" cy="923330"/>
          </a:xfrm>
          <a:prstGeom prst="rect">
            <a:avLst/>
          </a:prstGeom>
        </p:spPr>
        <p:txBody>
          <a:bodyPr wrap="square">
            <a:spAutoFit/>
          </a:bodyPr>
          <a:lstStyle/>
          <a:p>
            <a:r>
              <a:rPr lang="en-US" dirty="0" err="1"/>
              <a:t>Alser</a:t>
            </a:r>
            <a:r>
              <a:rPr lang="en-US" dirty="0"/>
              <a:t>+, "</a:t>
            </a:r>
            <a:r>
              <a:rPr lang="en-US" b="1" dirty="0">
                <a:hlinkClick r:id="rId3"/>
              </a:rPr>
              <a:t>Can you really anonymize the donors of genomic data in today’s digital world?</a:t>
            </a:r>
            <a:r>
              <a:rPr lang="en-US" dirty="0"/>
              <a:t>" </a:t>
            </a:r>
            <a:r>
              <a:rPr lang="en-US" i="1" dirty="0"/>
              <a:t>10th International Workshop on Data Privacy Management (DPM)</a:t>
            </a:r>
            <a:r>
              <a:rPr lang="en-US" dirty="0"/>
              <a:t>, 2015.</a:t>
            </a:r>
          </a:p>
          <a:p>
            <a:endParaRPr lang="en-US" dirty="0"/>
          </a:p>
        </p:txBody>
      </p:sp>
    </p:spTree>
    <p:extLst>
      <p:ext uri="{BB962C8B-B14F-4D97-AF65-F5344CB8AC3E}">
        <p14:creationId xmlns:p14="http://schemas.microsoft.com/office/powerpoint/2010/main" val="117572198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8DB10-1C9A-1341-A28E-04A8908ACAA4}"/>
              </a:ext>
            </a:extLst>
          </p:cNvPr>
          <p:cNvSpPr>
            <a:spLocks noGrp="1"/>
          </p:cNvSpPr>
          <p:nvPr>
            <p:ph type="title"/>
          </p:nvPr>
        </p:nvSpPr>
        <p:spPr/>
        <p:txBody>
          <a:bodyPr/>
          <a:lstStyle/>
          <a:p>
            <a:r>
              <a:rPr lang="en-US"/>
              <a:t>Can you Really Anonymize the Donors?</a:t>
            </a:r>
          </a:p>
        </p:txBody>
      </p:sp>
      <p:pic>
        <p:nvPicPr>
          <p:cNvPr id="6" name="Content Placeholder 5">
            <a:extLst>
              <a:ext uri="{FF2B5EF4-FFF2-40B4-BE49-F238E27FC236}">
                <a16:creationId xmlns:a16="http://schemas.microsoft.com/office/drawing/2014/main" id="{0AA9E90C-613C-8F4D-8617-5726C6E31D6B}"/>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0035" t="27422" r="19981" b="12040"/>
          <a:stretch/>
        </p:blipFill>
        <p:spPr>
          <a:xfrm>
            <a:off x="1259632" y="1052736"/>
            <a:ext cx="6192688" cy="3906157"/>
          </a:xfrm>
        </p:spPr>
      </p:pic>
      <p:sp>
        <p:nvSpPr>
          <p:cNvPr id="4" name="Slide Number Placeholder 3">
            <a:extLst>
              <a:ext uri="{FF2B5EF4-FFF2-40B4-BE49-F238E27FC236}">
                <a16:creationId xmlns:a16="http://schemas.microsoft.com/office/drawing/2014/main" id="{489FCDF1-87D7-F043-9119-9CA9CCC4EF83}"/>
              </a:ext>
            </a:extLst>
          </p:cNvPr>
          <p:cNvSpPr>
            <a:spLocks noGrp="1"/>
          </p:cNvSpPr>
          <p:nvPr>
            <p:ph type="sldNum" sz="quarter" idx="11"/>
          </p:nvPr>
        </p:nvSpPr>
        <p:spPr/>
        <p:txBody>
          <a:bodyPr/>
          <a:lstStyle/>
          <a:p>
            <a:fld id="{323594FA-E141-4234-AE05-360401972BE7}" type="slidenum">
              <a:rPr lang="en-US" altLang="en-US" smtClean="0"/>
              <a:pPr/>
              <a:t>25</a:t>
            </a:fld>
            <a:endParaRPr lang="en-US" altLang="en-US"/>
          </a:p>
        </p:txBody>
      </p:sp>
      <p:sp>
        <p:nvSpPr>
          <p:cNvPr id="7" name="Rectangle 6">
            <a:extLst>
              <a:ext uri="{FF2B5EF4-FFF2-40B4-BE49-F238E27FC236}">
                <a16:creationId xmlns:a16="http://schemas.microsoft.com/office/drawing/2014/main" id="{2C5E5839-CCB6-9D45-8C30-046F683D20CB}"/>
              </a:ext>
            </a:extLst>
          </p:cNvPr>
          <p:cNvSpPr/>
          <p:nvPr/>
        </p:nvSpPr>
        <p:spPr>
          <a:xfrm>
            <a:off x="253883" y="5325015"/>
            <a:ext cx="8610600" cy="1200329"/>
          </a:xfrm>
          <a:prstGeom prst="rect">
            <a:avLst/>
          </a:prstGeom>
        </p:spPr>
        <p:txBody>
          <a:bodyPr wrap="square">
            <a:spAutoFit/>
          </a:bodyPr>
          <a:lstStyle/>
          <a:p>
            <a:r>
              <a:rPr lang="en-US" err="1"/>
              <a:t>Alser</a:t>
            </a:r>
            <a:r>
              <a:rPr lang="en-US"/>
              <a:t>+, "</a:t>
            </a:r>
            <a:r>
              <a:rPr lang="en-US" b="1">
                <a:hlinkClick r:id="rId3"/>
              </a:rPr>
              <a:t>Can you really anonymize the donors of genomic data in today’s digital world?</a:t>
            </a:r>
            <a:r>
              <a:rPr lang="en-US"/>
              <a:t>" </a:t>
            </a:r>
            <a:r>
              <a:rPr lang="en-US" i="1"/>
              <a:t>10th International Workshop on Data Privacy Management (DPM)</a:t>
            </a:r>
            <a:r>
              <a:rPr lang="en-US"/>
              <a:t>, 2015.</a:t>
            </a:r>
          </a:p>
          <a:p>
            <a:endParaRPr lang="en-US"/>
          </a:p>
        </p:txBody>
      </p:sp>
      <p:pic>
        <p:nvPicPr>
          <p:cNvPr id="8" name="Picture 7">
            <a:extLst>
              <a:ext uri="{FF2B5EF4-FFF2-40B4-BE49-F238E27FC236}">
                <a16:creationId xmlns:a16="http://schemas.microsoft.com/office/drawing/2014/main" id="{8508CE7E-8298-D144-9858-714708B8B530}"/>
              </a:ext>
            </a:extLst>
          </p:cNvPr>
          <p:cNvPicPr>
            <a:picLocks noChangeAspect="1"/>
          </p:cNvPicPr>
          <p:nvPr/>
        </p:nvPicPr>
        <p:blipFill rotWithShape="1">
          <a:blip r:embed="rId4"/>
          <a:srcRect l="1176" r="75200"/>
          <a:stretch/>
        </p:blipFill>
        <p:spPr>
          <a:xfrm>
            <a:off x="7227912" y="4178260"/>
            <a:ext cx="1835696" cy="1062637"/>
          </a:xfrm>
          <a:prstGeom prst="rect">
            <a:avLst/>
          </a:prstGeom>
        </p:spPr>
      </p:pic>
    </p:spTree>
    <p:extLst>
      <p:ext uri="{BB962C8B-B14F-4D97-AF65-F5344CB8AC3E}">
        <p14:creationId xmlns:p14="http://schemas.microsoft.com/office/powerpoint/2010/main" val="281843188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7CB5B-DBED-2C4A-8FD5-91A4976E87DD}"/>
              </a:ext>
            </a:extLst>
          </p:cNvPr>
          <p:cNvSpPr>
            <a:spLocks noGrp="1"/>
          </p:cNvSpPr>
          <p:nvPr>
            <p:ph type="title"/>
          </p:nvPr>
        </p:nvSpPr>
        <p:spPr/>
        <p:txBody>
          <a:bodyPr/>
          <a:lstStyle/>
          <a:p>
            <a:r>
              <a:rPr lang="en-US" dirty="0"/>
              <a:t>Privacy-Preserving DNA Test</a:t>
            </a:r>
          </a:p>
        </p:txBody>
      </p:sp>
      <p:pic>
        <p:nvPicPr>
          <p:cNvPr id="6" name="Content Placeholder 5">
            <a:extLst>
              <a:ext uri="{FF2B5EF4-FFF2-40B4-BE49-F238E27FC236}">
                <a16:creationId xmlns:a16="http://schemas.microsoft.com/office/drawing/2014/main" id="{6F922B76-8B52-A247-AF9D-3DF66CA5AC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227" y="980728"/>
            <a:ext cx="9077546" cy="5256584"/>
          </a:xfrm>
        </p:spPr>
      </p:pic>
      <p:sp>
        <p:nvSpPr>
          <p:cNvPr id="4" name="Slide Number Placeholder 3">
            <a:extLst>
              <a:ext uri="{FF2B5EF4-FFF2-40B4-BE49-F238E27FC236}">
                <a16:creationId xmlns:a16="http://schemas.microsoft.com/office/drawing/2014/main" id="{BA5E9F3F-840E-4E48-B903-E1C4D0680C7A}"/>
              </a:ext>
            </a:extLst>
          </p:cNvPr>
          <p:cNvSpPr>
            <a:spLocks noGrp="1"/>
          </p:cNvSpPr>
          <p:nvPr>
            <p:ph type="sldNum" sz="quarter" idx="11"/>
          </p:nvPr>
        </p:nvSpPr>
        <p:spPr/>
        <p:txBody>
          <a:bodyPr/>
          <a:lstStyle/>
          <a:p>
            <a:fld id="{323594FA-E141-4234-AE05-360401972BE7}" type="slidenum">
              <a:rPr lang="en-US" altLang="en-US" smtClean="0"/>
              <a:pPr/>
              <a:t>26</a:t>
            </a:fld>
            <a:endParaRPr lang="en-US" altLang="en-US"/>
          </a:p>
        </p:txBody>
      </p:sp>
      <p:sp>
        <p:nvSpPr>
          <p:cNvPr id="7" name="Rectangle 6">
            <a:extLst>
              <a:ext uri="{FF2B5EF4-FFF2-40B4-BE49-F238E27FC236}">
                <a16:creationId xmlns:a16="http://schemas.microsoft.com/office/drawing/2014/main" id="{804330FD-D081-1B4E-8702-63DB77EF4486}"/>
              </a:ext>
            </a:extLst>
          </p:cNvPr>
          <p:cNvSpPr/>
          <p:nvPr/>
        </p:nvSpPr>
        <p:spPr>
          <a:xfrm>
            <a:off x="1331640" y="6400800"/>
            <a:ext cx="6480720" cy="369332"/>
          </a:xfrm>
          <a:prstGeom prst="rect">
            <a:avLst/>
          </a:prstGeom>
        </p:spPr>
        <p:txBody>
          <a:bodyPr wrap="square">
            <a:spAutoFit/>
          </a:bodyPr>
          <a:lstStyle/>
          <a:p>
            <a:r>
              <a:rPr lang="en-US" dirty="0">
                <a:hlinkClick r:id="rId3"/>
              </a:rPr>
              <a:t>https://nebula.org/whole-genome-sequencing/</a:t>
            </a:r>
            <a:r>
              <a:rPr lang="en-US" dirty="0"/>
              <a:t> </a:t>
            </a:r>
          </a:p>
        </p:txBody>
      </p:sp>
      <p:sp>
        <p:nvSpPr>
          <p:cNvPr id="8" name="Rectangle 7">
            <a:extLst>
              <a:ext uri="{FF2B5EF4-FFF2-40B4-BE49-F238E27FC236}">
                <a16:creationId xmlns:a16="http://schemas.microsoft.com/office/drawing/2014/main" id="{B870DA6A-9EF5-CB4A-9F62-6D4F62A8DEE0}"/>
              </a:ext>
            </a:extLst>
          </p:cNvPr>
          <p:cNvSpPr/>
          <p:nvPr/>
        </p:nvSpPr>
        <p:spPr>
          <a:xfrm>
            <a:off x="44722" y="2204864"/>
            <a:ext cx="4415408" cy="57606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724903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73BE97-2D0F-7244-84AC-AE07AA050571}"/>
              </a:ext>
            </a:extLst>
          </p:cNvPr>
          <p:cNvSpPr>
            <a:spLocks noGrp="1"/>
          </p:cNvSpPr>
          <p:nvPr>
            <p:ph type="title"/>
          </p:nvPr>
        </p:nvSpPr>
        <p:spPr/>
        <p:txBody>
          <a:bodyPr/>
          <a:lstStyle/>
          <a:p>
            <a:r>
              <a:rPr lang="en-US" dirty="0"/>
              <a:t>Rapid Surveillance of Disease Outbreaks?</a:t>
            </a:r>
          </a:p>
        </p:txBody>
      </p:sp>
      <p:pic>
        <p:nvPicPr>
          <p:cNvPr id="6" name="Content Placeholder 5">
            <a:extLst>
              <a:ext uri="{FF2B5EF4-FFF2-40B4-BE49-F238E27FC236}">
                <a16:creationId xmlns:a16="http://schemas.microsoft.com/office/drawing/2014/main" id="{FAB50219-E419-6C41-82FB-91FBACAC870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15111" y="959464"/>
            <a:ext cx="6513779" cy="5203590"/>
          </a:xfrm>
        </p:spPr>
      </p:pic>
      <p:sp>
        <p:nvSpPr>
          <p:cNvPr id="4" name="Slide Number Placeholder 3">
            <a:extLst>
              <a:ext uri="{FF2B5EF4-FFF2-40B4-BE49-F238E27FC236}">
                <a16:creationId xmlns:a16="http://schemas.microsoft.com/office/drawing/2014/main" id="{8D1405CF-89C8-4A45-82AD-9D0EC0CE1B5E}"/>
              </a:ext>
            </a:extLst>
          </p:cNvPr>
          <p:cNvSpPr>
            <a:spLocks noGrp="1"/>
          </p:cNvSpPr>
          <p:nvPr>
            <p:ph type="sldNum" sz="quarter" idx="11"/>
          </p:nvPr>
        </p:nvSpPr>
        <p:spPr/>
        <p:txBody>
          <a:bodyPr/>
          <a:lstStyle/>
          <a:p>
            <a:fld id="{323594FA-E141-4234-AE05-360401972BE7}" type="slidenum">
              <a:rPr lang="en-US" altLang="en-US" smtClean="0"/>
              <a:pPr/>
              <a:t>27</a:t>
            </a:fld>
            <a:endParaRPr lang="en-US" altLang="en-US"/>
          </a:p>
        </p:txBody>
      </p:sp>
      <p:sp>
        <p:nvSpPr>
          <p:cNvPr id="7" name="Rectangle 6">
            <a:extLst>
              <a:ext uri="{FF2B5EF4-FFF2-40B4-BE49-F238E27FC236}">
                <a16:creationId xmlns:a16="http://schemas.microsoft.com/office/drawing/2014/main" id="{74AE59CE-B97B-4446-807B-6FEB99210EAA}"/>
              </a:ext>
            </a:extLst>
          </p:cNvPr>
          <p:cNvSpPr/>
          <p:nvPr/>
        </p:nvSpPr>
        <p:spPr>
          <a:xfrm>
            <a:off x="0" y="6058972"/>
            <a:ext cx="9180238" cy="369332"/>
          </a:xfrm>
          <a:prstGeom prst="rect">
            <a:avLst/>
          </a:prstGeom>
        </p:spPr>
        <p:txBody>
          <a:bodyPr wrap="square">
            <a:spAutoFit/>
          </a:bodyPr>
          <a:lstStyle/>
          <a:p>
            <a:r>
              <a:rPr lang="en-US"/>
              <a:t>Quick+, “</a:t>
            </a:r>
            <a:r>
              <a:rPr lang="en-US">
                <a:hlinkClick r:id="rId3"/>
              </a:rPr>
              <a:t>Real-time, portable genome sequencing for Ebola surveillance</a:t>
            </a:r>
            <a:r>
              <a:rPr lang="en-US"/>
              <a:t>”, </a:t>
            </a:r>
            <a:r>
              <a:rPr lang="en-US" i="1"/>
              <a:t>Nature</a:t>
            </a:r>
            <a:r>
              <a:rPr lang="en-US"/>
              <a:t>, 2016</a:t>
            </a:r>
          </a:p>
        </p:txBody>
      </p:sp>
    </p:spTree>
    <p:extLst>
      <p:ext uri="{BB962C8B-B14F-4D97-AF65-F5344CB8AC3E}">
        <p14:creationId xmlns:p14="http://schemas.microsoft.com/office/powerpoint/2010/main" val="317710419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05F3C-6A07-CC45-8619-B8A25009DAC1}"/>
              </a:ext>
            </a:extLst>
          </p:cNvPr>
          <p:cNvSpPr>
            <a:spLocks noGrp="1"/>
          </p:cNvSpPr>
          <p:nvPr>
            <p:ph type="title"/>
          </p:nvPr>
        </p:nvSpPr>
        <p:spPr/>
        <p:txBody>
          <a:bodyPr/>
          <a:lstStyle/>
          <a:p>
            <a:r>
              <a:rPr lang="en-US"/>
              <a:t>Scalable SARS-CoV-2 Testing</a:t>
            </a:r>
          </a:p>
        </p:txBody>
      </p:sp>
      <p:pic>
        <p:nvPicPr>
          <p:cNvPr id="6" name="Content Placeholder 5">
            <a:extLst>
              <a:ext uri="{FF2B5EF4-FFF2-40B4-BE49-F238E27FC236}">
                <a16:creationId xmlns:a16="http://schemas.microsoft.com/office/drawing/2014/main" id="{4174EB2D-52BF-EA41-BAD2-DFBEC5135B2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978073"/>
            <a:ext cx="8610600" cy="4683175"/>
          </a:xfrm>
        </p:spPr>
      </p:pic>
      <p:sp>
        <p:nvSpPr>
          <p:cNvPr id="4" name="Slide Number Placeholder 3">
            <a:extLst>
              <a:ext uri="{FF2B5EF4-FFF2-40B4-BE49-F238E27FC236}">
                <a16:creationId xmlns:a16="http://schemas.microsoft.com/office/drawing/2014/main" id="{0C052D59-D03C-654F-A70A-38FFE9E36394}"/>
              </a:ext>
            </a:extLst>
          </p:cNvPr>
          <p:cNvSpPr>
            <a:spLocks noGrp="1"/>
          </p:cNvSpPr>
          <p:nvPr>
            <p:ph type="sldNum" sz="quarter" idx="11"/>
          </p:nvPr>
        </p:nvSpPr>
        <p:spPr/>
        <p:txBody>
          <a:bodyPr/>
          <a:lstStyle/>
          <a:p>
            <a:fld id="{323594FA-E141-4234-AE05-360401972BE7}" type="slidenum">
              <a:rPr lang="en-US" altLang="en-US" smtClean="0"/>
              <a:pPr/>
              <a:t>28</a:t>
            </a:fld>
            <a:endParaRPr lang="en-US" altLang="en-US"/>
          </a:p>
        </p:txBody>
      </p:sp>
      <p:sp>
        <p:nvSpPr>
          <p:cNvPr id="7" name="Rectangle 6">
            <a:extLst>
              <a:ext uri="{FF2B5EF4-FFF2-40B4-BE49-F238E27FC236}">
                <a16:creationId xmlns:a16="http://schemas.microsoft.com/office/drawing/2014/main" id="{79578754-F386-AB4C-97BD-5E60DBE9217B}"/>
              </a:ext>
            </a:extLst>
          </p:cNvPr>
          <p:cNvSpPr/>
          <p:nvPr/>
        </p:nvSpPr>
        <p:spPr>
          <a:xfrm>
            <a:off x="381000" y="5734997"/>
            <a:ext cx="8458200" cy="646331"/>
          </a:xfrm>
          <a:prstGeom prst="rect">
            <a:avLst/>
          </a:prstGeom>
        </p:spPr>
        <p:txBody>
          <a:bodyPr wrap="square">
            <a:spAutoFit/>
          </a:bodyPr>
          <a:lstStyle/>
          <a:p>
            <a:r>
              <a:rPr lang="en-US"/>
              <a:t>Bloom+, "</a:t>
            </a:r>
            <a:r>
              <a:rPr lang="en-US">
                <a:hlinkClick r:id="rId3"/>
              </a:rPr>
              <a:t>Swab-Seq: A high-throughput platform for massively scaled up SARS-CoV-2 testing</a:t>
            </a:r>
            <a:r>
              <a:rPr lang="en-US"/>
              <a:t>", </a:t>
            </a:r>
            <a:r>
              <a:rPr lang="en-US" i="1" err="1"/>
              <a:t>medRxiv</a:t>
            </a:r>
            <a:r>
              <a:rPr lang="en-US"/>
              <a:t>, 2020</a:t>
            </a:r>
          </a:p>
        </p:txBody>
      </p:sp>
    </p:spTree>
    <p:extLst>
      <p:ext uri="{BB962C8B-B14F-4D97-AF65-F5344CB8AC3E}">
        <p14:creationId xmlns:p14="http://schemas.microsoft.com/office/powerpoint/2010/main" val="1741842194"/>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C267135-1DF3-9F44-84B1-3544D6C09EDD}"/>
              </a:ext>
            </a:extLst>
          </p:cNvPr>
          <p:cNvPicPr>
            <a:picLocks noChangeAspect="1"/>
          </p:cNvPicPr>
          <p:nvPr/>
        </p:nvPicPr>
        <p:blipFill>
          <a:blip r:embed="rId2"/>
          <a:stretch>
            <a:fillRect/>
          </a:stretch>
        </p:blipFill>
        <p:spPr>
          <a:xfrm>
            <a:off x="560082" y="980728"/>
            <a:ext cx="8023836" cy="5343875"/>
          </a:xfrm>
          <a:prstGeom prst="rect">
            <a:avLst/>
          </a:prstGeom>
        </p:spPr>
      </p:pic>
      <p:sp>
        <p:nvSpPr>
          <p:cNvPr id="2" name="Title 1"/>
          <p:cNvSpPr>
            <a:spLocks noGrp="1"/>
          </p:cNvSpPr>
          <p:nvPr>
            <p:ph type="title"/>
          </p:nvPr>
        </p:nvSpPr>
        <p:spPr/>
        <p:txBody>
          <a:bodyPr/>
          <a:lstStyle/>
          <a:p>
            <a:r>
              <a:rPr lang="en-US"/>
              <a:t>Population-Scale Microbiome Profiling</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pPr/>
              <a:t>29</a:t>
            </a:fld>
            <a:endParaRPr lang="en-US" altLang="en-US"/>
          </a:p>
        </p:txBody>
      </p:sp>
      <p:sp>
        <p:nvSpPr>
          <p:cNvPr id="5" name="Rectangle 4"/>
          <p:cNvSpPr/>
          <p:nvPr/>
        </p:nvSpPr>
        <p:spPr>
          <a:xfrm>
            <a:off x="1187624" y="6411278"/>
            <a:ext cx="6984776" cy="307777"/>
          </a:xfrm>
          <a:prstGeom prst="rect">
            <a:avLst/>
          </a:prstGeom>
        </p:spPr>
        <p:txBody>
          <a:bodyPr wrap="square">
            <a:spAutoFit/>
          </a:bodyPr>
          <a:lstStyle/>
          <a:p>
            <a:r>
              <a:rPr lang="en-US" sz="1400">
                <a:hlinkClick r:id="rId3"/>
              </a:rPr>
              <a:t>https://blog.wego.com/7-crowded-places-and-events-that-you-will-love/</a:t>
            </a:r>
            <a:r>
              <a:rPr lang="ar-SA" sz="1400"/>
              <a:t> </a:t>
            </a:r>
            <a:endParaRPr lang="en-US" sz="1400"/>
          </a:p>
        </p:txBody>
      </p:sp>
    </p:spTree>
    <p:extLst>
      <p:ext uri="{BB962C8B-B14F-4D97-AF65-F5344CB8AC3E}">
        <p14:creationId xmlns:p14="http://schemas.microsoft.com/office/powerpoint/2010/main" val="394433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a:t>Agenda for Today</a:t>
            </a:r>
          </a:p>
        </p:txBody>
      </p:sp>
      <p:sp>
        <p:nvSpPr>
          <p:cNvPr id="3" name="Content Placeholder 2">
            <a:extLst>
              <a:ext uri="{FF2B5EF4-FFF2-40B4-BE49-F238E27FC236}">
                <a16:creationId xmlns:a16="http://schemas.microsoft.com/office/drawing/2014/main" id="{AFB9DA22-BE61-2446-87AE-83F927ADF074}"/>
              </a:ext>
            </a:extLst>
          </p:cNvPr>
          <p:cNvSpPr>
            <a:spLocks noGrp="1"/>
          </p:cNvSpPr>
          <p:nvPr>
            <p:ph idx="1"/>
          </p:nvPr>
        </p:nvSpPr>
        <p:spPr>
          <a:xfrm>
            <a:off x="228600" y="897632"/>
            <a:ext cx="8610600" cy="5123656"/>
          </a:xfrm>
        </p:spPr>
        <p:txBody>
          <a:bodyPr/>
          <a:lstStyle/>
          <a:p>
            <a:endParaRPr lang="en-US" b="1" dirty="0">
              <a:solidFill>
                <a:srgbClr val="0000FF"/>
              </a:solidFill>
            </a:endParaRPr>
          </a:p>
          <a:p>
            <a:r>
              <a:rPr lang="en-US" b="1" dirty="0">
                <a:solidFill>
                  <a:srgbClr val="0000FF"/>
                </a:solidFill>
              </a:rPr>
              <a:t>What is Genome Analysis?</a:t>
            </a:r>
          </a:p>
          <a:p>
            <a:endParaRPr lang="en-US" b="1" dirty="0">
              <a:solidFill>
                <a:srgbClr val="0000FF"/>
              </a:solidFill>
            </a:endParaRPr>
          </a:p>
          <a:p>
            <a:r>
              <a:rPr lang="en-US" dirty="0">
                <a:solidFill>
                  <a:schemeClr val="bg1">
                    <a:lumMod val="50000"/>
                  </a:schemeClr>
                </a:solidFill>
              </a:rPr>
              <a:t>What is Intelligent Genome Analysis?</a:t>
            </a:r>
          </a:p>
          <a:p>
            <a:endParaRPr lang="en-US" dirty="0">
              <a:solidFill>
                <a:schemeClr val="bg1">
                  <a:lumMod val="50000"/>
                </a:schemeClr>
              </a:solidFill>
            </a:endParaRPr>
          </a:p>
          <a:p>
            <a:r>
              <a:rPr lang="en-US" dirty="0">
                <a:solidFill>
                  <a:schemeClr val="bg1">
                    <a:lumMod val="50000"/>
                  </a:schemeClr>
                </a:solidFill>
              </a:rPr>
              <a:t>How we Analyze Genome?</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fld id="{323594FA-E141-4234-AE05-360401972BE7}" type="slidenum">
              <a:rPr lang="en-US" altLang="en-US" smtClean="0"/>
              <a:pPr/>
              <a:t>3</a:t>
            </a:fld>
            <a:endParaRPr lang="en-US" altLang="en-US"/>
          </a:p>
        </p:txBody>
      </p:sp>
    </p:spTree>
    <p:extLst>
      <p:ext uri="{BB962C8B-B14F-4D97-AF65-F5344CB8AC3E}">
        <p14:creationId xmlns:p14="http://schemas.microsoft.com/office/powerpoint/2010/main" val="4116137827"/>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35888" cy="1066800"/>
          </a:xfrm>
        </p:spPr>
        <p:txBody>
          <a:bodyPr/>
          <a:lstStyle/>
          <a:p>
            <a:r>
              <a:rPr lang="en-US" dirty="0"/>
              <a:t>City-Scale Microbiome Profiling</a:t>
            </a:r>
          </a:p>
        </p:txBody>
      </p:sp>
      <p:pic>
        <p:nvPicPr>
          <p:cNvPr id="5" name="Content Placeholder 4" descr="Screen Clipping"/>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634168" y="764704"/>
            <a:ext cx="7462718" cy="6096000"/>
          </a:xfrm>
        </p:spPr>
      </p:pic>
      <p:sp>
        <p:nvSpPr>
          <p:cNvPr id="4" name="Slide Number Placeholder 3"/>
          <p:cNvSpPr>
            <a:spLocks noGrp="1"/>
          </p:cNvSpPr>
          <p:nvPr>
            <p:ph type="sldNum" sz="quarter" idx="11"/>
          </p:nvPr>
        </p:nvSpPr>
        <p:spPr/>
        <p:txBody>
          <a:bodyPr/>
          <a:lstStyle/>
          <a:p>
            <a:fld id="{323594FA-E141-4234-AE05-360401972BE7}" type="slidenum">
              <a:rPr lang="en-US" altLang="en-US" smtClean="0">
                <a:solidFill>
                  <a:prstClr val="black"/>
                </a:solidFill>
              </a:rPr>
              <a:pPr/>
              <a:t>30</a:t>
            </a:fld>
            <a:endParaRPr lang="en-US" altLang="en-US">
              <a:solidFill>
                <a:prstClr val="black"/>
              </a:solidFill>
            </a:endParaRPr>
          </a:p>
        </p:txBody>
      </p:sp>
      <p:sp>
        <p:nvSpPr>
          <p:cNvPr id="10" name="Rectangle 9">
            <a:extLst>
              <a:ext uri="{FF2B5EF4-FFF2-40B4-BE49-F238E27FC236}">
                <a16:creationId xmlns:a16="http://schemas.microsoft.com/office/drawing/2014/main" id="{1DE7222A-951F-C048-84DD-9A1818D27B5A}"/>
              </a:ext>
            </a:extLst>
          </p:cNvPr>
          <p:cNvSpPr/>
          <p:nvPr/>
        </p:nvSpPr>
        <p:spPr>
          <a:xfrm>
            <a:off x="3635897" y="5556595"/>
            <a:ext cx="5184576" cy="830997"/>
          </a:xfrm>
          <a:prstGeom prst="rect">
            <a:avLst/>
          </a:prstGeom>
          <a:solidFill>
            <a:schemeClr val="bg1"/>
          </a:solidFill>
        </p:spPr>
        <p:txBody>
          <a:bodyPr wrap="square">
            <a:spAutoFit/>
          </a:bodyPr>
          <a:lstStyle/>
          <a:p>
            <a:r>
              <a:rPr lang="en-US" sz="1600" err="1"/>
              <a:t>Afshinnekoo</a:t>
            </a:r>
            <a:r>
              <a:rPr lang="en-US" sz="1600"/>
              <a:t>+, "</a:t>
            </a:r>
            <a:r>
              <a:rPr lang="en-US" sz="1600">
                <a:hlinkClick r:id="rId4"/>
              </a:rPr>
              <a:t>Geospatial Resolution of Human and Bacterial Diversity with City-Scale Metagenomics</a:t>
            </a:r>
            <a:r>
              <a:rPr lang="en-US" sz="1600"/>
              <a:t>", Cell Systems, 2015</a:t>
            </a:r>
          </a:p>
        </p:txBody>
      </p:sp>
    </p:spTree>
    <p:extLst>
      <p:ext uri="{BB962C8B-B14F-4D97-AF65-F5344CB8AC3E}">
        <p14:creationId xmlns:p14="http://schemas.microsoft.com/office/powerpoint/2010/main" val="3906344794"/>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20DED-F6D3-F641-9A93-DD66E64EE3A5}"/>
              </a:ext>
            </a:extLst>
          </p:cNvPr>
          <p:cNvSpPr>
            <a:spLocks noGrp="1"/>
          </p:cNvSpPr>
          <p:nvPr>
            <p:ph type="title"/>
          </p:nvPr>
        </p:nvSpPr>
        <p:spPr/>
        <p:txBody>
          <a:bodyPr/>
          <a:lstStyle/>
          <a:p>
            <a:r>
              <a:rPr lang="en-US" dirty="0"/>
              <a:t>Population-Scale Microbiome Profiling</a:t>
            </a:r>
            <a:br>
              <a:rPr lang="en-US" dirty="0"/>
            </a:br>
            <a:endParaRPr lang="en-US" dirty="0"/>
          </a:p>
        </p:txBody>
      </p:sp>
      <p:sp>
        <p:nvSpPr>
          <p:cNvPr id="4" name="Slide Number Placeholder 3">
            <a:extLst>
              <a:ext uri="{FF2B5EF4-FFF2-40B4-BE49-F238E27FC236}">
                <a16:creationId xmlns:a16="http://schemas.microsoft.com/office/drawing/2014/main" id="{81DBCEB9-FFF9-224F-915E-600E4C6F9645}"/>
              </a:ext>
            </a:extLst>
          </p:cNvPr>
          <p:cNvSpPr>
            <a:spLocks noGrp="1"/>
          </p:cNvSpPr>
          <p:nvPr>
            <p:ph type="sldNum" sz="quarter" idx="11"/>
          </p:nvPr>
        </p:nvSpPr>
        <p:spPr/>
        <p:txBody>
          <a:bodyPr/>
          <a:lstStyle/>
          <a:p>
            <a:fld id="{323594FA-E141-4234-AE05-360401972BE7}" type="slidenum">
              <a:rPr lang="en-US" altLang="en-US" smtClean="0"/>
              <a:pPr/>
              <a:t>31</a:t>
            </a:fld>
            <a:endParaRPr lang="en-US" altLang="en-US"/>
          </a:p>
        </p:txBody>
      </p:sp>
      <p:sp>
        <p:nvSpPr>
          <p:cNvPr id="5" name="Rectangle 1">
            <a:extLst>
              <a:ext uri="{FF2B5EF4-FFF2-40B4-BE49-F238E27FC236}">
                <a16:creationId xmlns:a16="http://schemas.microsoft.com/office/drawing/2014/main" id="{97622711-BCB7-704D-98C4-5B64E1CD3BC2}"/>
              </a:ext>
            </a:extLst>
          </p:cNvPr>
          <p:cNvSpPr>
            <a:spLocks noChangeArrowheads="1"/>
          </p:cNvSpPr>
          <p:nvPr/>
        </p:nvSpPr>
        <p:spPr bwMode="auto">
          <a:xfrm>
            <a:off x="767690" y="6093296"/>
            <a:ext cx="7608621" cy="2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err="1">
                <a:ln>
                  <a:noFill/>
                </a:ln>
                <a:solidFill>
                  <a:srgbClr val="000000"/>
                </a:solidFill>
                <a:effectLst/>
                <a:latin typeface="Arial" panose="020B0604020202020204" pitchFamily="34" charset="0"/>
                <a:cs typeface="Arial" panose="020B0604020202020204" pitchFamily="34" charset="0"/>
              </a:rPr>
              <a:t>Danko</a:t>
            </a:r>
            <a:r>
              <a:rPr kumimoji="0" lang="en-US" altLang="en-US" sz="13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 "</a:t>
            </a:r>
            <a:r>
              <a:rPr kumimoji="0" lang="en-US" altLang="en-US" sz="1300" b="0" i="0" u="sng" strike="noStrike" cap="none" normalizeH="0" baseline="0" dirty="0">
                <a:ln>
                  <a:noFill/>
                </a:ln>
                <a:solidFill>
                  <a:srgbClr val="0000FF"/>
                </a:solidFill>
                <a:effectLst/>
                <a:latin typeface="Arial" panose="020B0604020202020204" pitchFamily="34" charset="0"/>
                <a:cs typeface="Arial" panose="020B0604020202020204" pitchFamily="34" charset="0"/>
                <a:hlinkClick r:id="rId2"/>
              </a:rPr>
              <a:t>A global metagenomic map of urban microbiomes and antimicrobial resistance</a:t>
            </a:r>
            <a:r>
              <a:rPr kumimoji="0" lang="en-US" altLang="en-US" sz="13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 Cell, 2021</a:t>
            </a:r>
            <a:endParaRPr kumimoji="0" lang="en-US" altLang="en-US" sz="900" b="0" i="0" u="none" strike="noStrike" cap="none" normalizeH="0" baseline="0" dirty="0">
              <a:ln>
                <a:noFill/>
              </a:ln>
              <a:solidFill>
                <a:schemeClr val="tx1"/>
              </a:solidFill>
              <a:effectLst/>
            </a:endParaRPr>
          </a:p>
        </p:txBody>
      </p:sp>
      <p:pic>
        <p:nvPicPr>
          <p:cNvPr id="225282" name="Picture 2" descr="https://lh4.googleusercontent.com/N9NU3IQNHo2rw74hmdPaZ9mFBU4cR65A_eI2nxHmkWND8LVc0BjWYLdx_EZ4B31Gxl1jMGbw6QWZ4jAvsC6x62i9bf_wMuCaLrIT3lkHQPbNulXPQT6EP1QdpgTXypEI-zAu7au4AAU=s0">
            <a:extLst>
              <a:ext uri="{FF2B5EF4-FFF2-40B4-BE49-F238E27FC236}">
                <a16:creationId xmlns:a16="http://schemas.microsoft.com/office/drawing/2014/main" id="{8600C3F7-5C5D-8E4A-A225-F4D9A80897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0505"/>
          <a:stretch/>
        </p:blipFill>
        <p:spPr bwMode="auto">
          <a:xfrm>
            <a:off x="339688" y="980729"/>
            <a:ext cx="5528456" cy="2160240"/>
          </a:xfrm>
          <a:prstGeom prst="rect">
            <a:avLst/>
          </a:prstGeom>
          <a:noFill/>
          <a:extLst>
            <a:ext uri="{909E8E84-426E-40DD-AFC4-6F175D3DCCD1}">
              <a14:hiddenFill xmlns:a14="http://schemas.microsoft.com/office/drawing/2010/main">
                <a:solidFill>
                  <a:srgbClr val="FFFFFF"/>
                </a:solidFill>
              </a14:hiddenFill>
            </a:ext>
          </a:extLst>
        </p:spPr>
      </p:pic>
      <p:pic>
        <p:nvPicPr>
          <p:cNvPr id="225283" name="Picture 3" descr="https://lh4.googleusercontent.com/oRPgtX79ddWwjz2atfwfwxBbJA8RL6QfRsoZleamnfZCsGFUTMMmRFOK1KeKl7iCbS64qi9rdko-SpFQcZR5YKcNhnQbiEkTsdq3ml8hxAIB40sk8PxNydTt7ayZdiYNhpSbndDQCAg=s0">
            <a:extLst>
              <a:ext uri="{FF2B5EF4-FFF2-40B4-BE49-F238E27FC236}">
                <a16:creationId xmlns:a16="http://schemas.microsoft.com/office/drawing/2014/main" id="{ADFD7E79-8813-C941-926F-4D3F107224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3140968"/>
            <a:ext cx="4853835" cy="2991991"/>
          </a:xfrm>
          <a:prstGeom prst="rect">
            <a:avLst/>
          </a:prstGeom>
          <a:noFill/>
          <a:extLst>
            <a:ext uri="{909E8E84-426E-40DD-AFC4-6F175D3DCCD1}">
              <a14:hiddenFill xmlns:a14="http://schemas.microsoft.com/office/drawing/2010/main">
                <a:solidFill>
                  <a:srgbClr val="FFFFFF"/>
                </a:solidFill>
              </a14:hiddenFill>
            </a:ext>
          </a:extLst>
        </p:spPr>
      </p:pic>
      <p:pic>
        <p:nvPicPr>
          <p:cNvPr id="225284" name="Picture 4" descr="https://lh5.googleusercontent.com/42eESEC0d8xF7X3-6S34tR_mXiAjMkUdeiNKAG2__x6Fp3t7-yp7E7c4ZHxcD0YVMoWvhG3r00JQyb7iXKoCPfw4dVLJcQh9ud7NJ34M6yrzFa3vtanSywqSdNP5Dt0nQ4Hgdnrdoyc=s0">
            <a:extLst>
              <a:ext uri="{FF2B5EF4-FFF2-40B4-BE49-F238E27FC236}">
                <a16:creationId xmlns:a16="http://schemas.microsoft.com/office/drawing/2014/main" id="{A04FBC75-299F-D249-BB4F-B82183C1E97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6639" y="2036170"/>
            <a:ext cx="3094286" cy="3094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7258364"/>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Plague in New York Subway System?</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solidFill>
                  <a:prstClr val="black"/>
                </a:solidFill>
              </a:rPr>
              <a:pPr/>
              <a:t>32</a:t>
            </a:fld>
            <a:endParaRPr lang="en-US" altLang="en-US">
              <a:solidFill>
                <a:prstClr val="black"/>
              </a:solidFill>
            </a:endParaRPr>
          </a:p>
        </p:txBody>
      </p:sp>
      <p:pic>
        <p:nvPicPr>
          <p:cNvPr id="14" name="Picture 13"/>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8025" y="1085002"/>
            <a:ext cx="8438349" cy="4062909"/>
          </a:xfrm>
          <a:prstGeom prst="rect">
            <a:avLst/>
          </a:prstGeom>
        </p:spPr>
      </p:pic>
      <p:sp>
        <p:nvSpPr>
          <p:cNvPr id="17" name="Rectangle 16"/>
          <p:cNvSpPr/>
          <p:nvPr/>
        </p:nvSpPr>
        <p:spPr>
          <a:xfrm>
            <a:off x="3693060" y="4071866"/>
            <a:ext cx="4623356" cy="292536"/>
          </a:xfrm>
          <a:prstGeom prst="rect">
            <a:avLst/>
          </a:prstGeom>
          <a:solidFill>
            <a:srgbClr val="FFFF00">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21278" y="4405581"/>
            <a:ext cx="5746865" cy="292536"/>
          </a:xfrm>
          <a:prstGeom prst="rect">
            <a:avLst/>
          </a:prstGeom>
          <a:solidFill>
            <a:srgbClr val="FFFF00">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06" name="Picture 2" descr="Harvard Health Publishing Logo"/>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026284" y="1215534"/>
            <a:ext cx="3035311" cy="720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4401084"/>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Plague in New York Subway System?</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solidFill>
                  <a:prstClr val="black"/>
                </a:solidFill>
              </a:rPr>
              <a:pPr/>
              <a:t>33</a:t>
            </a:fld>
            <a:endParaRPr lang="en-US" altLang="en-US">
              <a:solidFill>
                <a:prstClr val="black"/>
              </a:solidFill>
            </a:endParaRPr>
          </a:p>
        </p:txBody>
      </p:sp>
      <p:pic>
        <p:nvPicPr>
          <p:cNvPr id="14" name="Picture 13"/>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8025" y="1085002"/>
            <a:ext cx="8438349" cy="4062909"/>
          </a:xfrm>
          <a:prstGeom prst="rect">
            <a:avLst/>
          </a:prstGeom>
        </p:spPr>
      </p:pic>
      <p:sp>
        <p:nvSpPr>
          <p:cNvPr id="17" name="Rectangle 16"/>
          <p:cNvSpPr/>
          <p:nvPr/>
        </p:nvSpPr>
        <p:spPr>
          <a:xfrm>
            <a:off x="3693060" y="4071866"/>
            <a:ext cx="4623356" cy="292536"/>
          </a:xfrm>
          <a:prstGeom prst="rect">
            <a:avLst/>
          </a:prstGeom>
          <a:solidFill>
            <a:srgbClr val="FFFF00">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21278" y="4405581"/>
            <a:ext cx="5746865" cy="292536"/>
          </a:xfrm>
          <a:prstGeom prst="rect">
            <a:avLst/>
          </a:prstGeom>
          <a:solidFill>
            <a:srgbClr val="FFFF00">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06" name="Picture 2" descr="Harvard Health Publishing Logo"/>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026284" y="1215534"/>
            <a:ext cx="3035311" cy="72099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5CBEF0B7-16ED-5E4E-80FB-CE8A4A458196}"/>
              </a:ext>
            </a:extLst>
          </p:cNvPr>
          <p:cNvSpPr/>
          <p:nvPr/>
        </p:nvSpPr>
        <p:spPr>
          <a:xfrm>
            <a:off x="404586" y="5713556"/>
            <a:ext cx="8334829" cy="646331"/>
          </a:xfrm>
          <a:prstGeom prst="rect">
            <a:avLst/>
          </a:prstGeom>
        </p:spPr>
        <p:txBody>
          <a:bodyPr wrap="square">
            <a:spAutoFit/>
          </a:bodyPr>
          <a:lstStyle/>
          <a:p>
            <a:pPr algn="ctr"/>
            <a:r>
              <a:rPr lang="en-US">
                <a:solidFill>
                  <a:srgbClr val="FF0000"/>
                </a:solidFill>
              </a:rPr>
              <a:t>The findings of Yersinia </a:t>
            </a:r>
            <a:r>
              <a:rPr lang="en-US" err="1">
                <a:solidFill>
                  <a:srgbClr val="FF0000"/>
                </a:solidFill>
              </a:rPr>
              <a:t>Pestis</a:t>
            </a:r>
            <a:r>
              <a:rPr lang="en-US">
                <a:solidFill>
                  <a:srgbClr val="FF0000"/>
                </a:solidFill>
              </a:rPr>
              <a:t> in the subway received wide coverage in the lay press, causing some alarm among New York residents</a:t>
            </a:r>
          </a:p>
        </p:txBody>
      </p:sp>
      <p:grpSp>
        <p:nvGrpSpPr>
          <p:cNvPr id="9" name="Group 8">
            <a:extLst>
              <a:ext uri="{FF2B5EF4-FFF2-40B4-BE49-F238E27FC236}">
                <a16:creationId xmlns:a16="http://schemas.microsoft.com/office/drawing/2014/main" id="{0277B1E2-FB2C-1E4F-A688-E865E4A5F51B}"/>
              </a:ext>
            </a:extLst>
          </p:cNvPr>
          <p:cNvGrpSpPr/>
          <p:nvPr/>
        </p:nvGrpSpPr>
        <p:grpSpPr>
          <a:xfrm>
            <a:off x="2698851" y="1055579"/>
            <a:ext cx="5429775" cy="4746011"/>
            <a:chOff x="1892682" y="988606"/>
            <a:chExt cx="5429775" cy="4746011"/>
          </a:xfrm>
        </p:grpSpPr>
        <p:grpSp>
          <p:nvGrpSpPr>
            <p:cNvPr id="10" name="Group 9">
              <a:extLst>
                <a:ext uri="{FF2B5EF4-FFF2-40B4-BE49-F238E27FC236}">
                  <a16:creationId xmlns:a16="http://schemas.microsoft.com/office/drawing/2014/main" id="{EA10D1A5-642B-024E-AB8B-0A5588AA9DCD}"/>
                </a:ext>
              </a:extLst>
            </p:cNvPr>
            <p:cNvGrpSpPr/>
            <p:nvPr/>
          </p:nvGrpSpPr>
          <p:grpSpPr>
            <a:xfrm>
              <a:off x="1892682" y="988606"/>
              <a:ext cx="5429775" cy="4338861"/>
              <a:chOff x="2304141" y="2906235"/>
              <a:chExt cx="3701144" cy="2957535"/>
            </a:xfrm>
          </p:grpSpPr>
          <p:pic>
            <p:nvPicPr>
              <p:cNvPr id="12" name="Picture 11">
                <a:extLst>
                  <a:ext uri="{FF2B5EF4-FFF2-40B4-BE49-F238E27FC236}">
                    <a16:creationId xmlns:a16="http://schemas.microsoft.com/office/drawing/2014/main" id="{A68E9733-FCBD-684C-A0EB-169F8B589E5D}"/>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2304141" y="2906235"/>
                <a:ext cx="3701144" cy="254000"/>
              </a:xfrm>
              <a:prstGeom prst="rect">
                <a:avLst/>
              </a:prstGeom>
            </p:spPr>
          </p:pic>
          <p:pic>
            <p:nvPicPr>
              <p:cNvPr id="13" name="Picture 12">
                <a:extLst>
                  <a:ext uri="{FF2B5EF4-FFF2-40B4-BE49-F238E27FC236}">
                    <a16:creationId xmlns:a16="http://schemas.microsoft.com/office/drawing/2014/main" id="{477E89E7-FAAA-0641-9057-EED2248BA75A}"/>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2304141" y="3113313"/>
                <a:ext cx="3701144" cy="2750457"/>
              </a:xfrm>
              <a:prstGeom prst="rect">
                <a:avLst/>
              </a:prstGeom>
            </p:spPr>
          </p:pic>
        </p:grpSp>
        <p:sp>
          <p:nvSpPr>
            <p:cNvPr id="11" name="Rectangle 10">
              <a:extLst>
                <a:ext uri="{FF2B5EF4-FFF2-40B4-BE49-F238E27FC236}">
                  <a16:creationId xmlns:a16="http://schemas.microsoft.com/office/drawing/2014/main" id="{F7AB94F3-E362-B141-AA95-2121EAC2803B}"/>
                </a:ext>
              </a:extLst>
            </p:cNvPr>
            <p:cNvSpPr/>
            <p:nvPr/>
          </p:nvSpPr>
          <p:spPr>
            <a:xfrm>
              <a:off x="2750457" y="5303730"/>
              <a:ext cx="4572000" cy="430887"/>
            </a:xfrm>
            <a:prstGeom prst="rect">
              <a:avLst/>
            </a:prstGeom>
            <a:solidFill>
              <a:schemeClr val="bg1"/>
            </a:solidFill>
          </p:spPr>
          <p:txBody>
            <a:bodyPr>
              <a:spAutoFit/>
            </a:bodyPr>
            <a:lstStyle/>
            <a:p>
              <a:r>
                <a:rPr lang="en-US" sz="1100" dirty="0">
                  <a:hlinkClick r:id="rId7"/>
                </a:rPr>
                <a:t>https://www.nytimes.com/2015/02/07/nyregion/bubonic-plague-in-the-subway-system-dont-worry-about-it.html</a:t>
              </a:r>
              <a:r>
                <a:rPr lang="en-US" sz="1100" dirty="0"/>
                <a:t> </a:t>
              </a:r>
            </a:p>
          </p:txBody>
        </p:sp>
      </p:grpSp>
    </p:spTree>
    <p:extLst>
      <p:ext uri="{BB962C8B-B14F-4D97-AF65-F5344CB8AC3E}">
        <p14:creationId xmlns:p14="http://schemas.microsoft.com/office/powerpoint/2010/main" val="3607912981"/>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Failure of Bioinformatics</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solidFill>
                  <a:prstClr val="black"/>
                </a:solidFill>
              </a:rPr>
              <a:pPr/>
              <a:t>34</a:t>
            </a:fld>
            <a:endParaRPr lang="en-US" altLang="en-US">
              <a:solidFill>
                <a:prstClr val="black"/>
              </a:solidFill>
            </a:endParaRPr>
          </a:p>
        </p:txBody>
      </p:sp>
      <p:pic>
        <p:nvPicPr>
          <p:cNvPr id="98308" name="Picture 4" descr="https://media.springernature.com/w200/nature-static/assets/v1/image-assets/nbt-v35-n5.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89157" y="956129"/>
            <a:ext cx="3262086" cy="4191782"/>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a:xfrm>
            <a:off x="264692" y="5225187"/>
            <a:ext cx="6106159" cy="1169551"/>
          </a:xfrm>
          <a:prstGeom prst="rect">
            <a:avLst/>
          </a:prstGeom>
        </p:spPr>
        <p:txBody>
          <a:bodyPr wrap="none">
            <a:spAutoFit/>
          </a:bodyPr>
          <a:lstStyle/>
          <a:p>
            <a:r>
              <a:rPr lang="en-US"/>
              <a:t>Living in a microbial world</a:t>
            </a:r>
          </a:p>
          <a:p>
            <a:r>
              <a:rPr lang="en-US">
                <a:hlinkClick r:id="rId3"/>
              </a:rPr>
              <a:t>Charles Schmidt</a:t>
            </a:r>
            <a:r>
              <a:rPr lang="en-US"/>
              <a:t> </a:t>
            </a:r>
          </a:p>
          <a:p>
            <a:r>
              <a:rPr lang="en-US" i="1"/>
              <a:t>Nature Biotechnology</a:t>
            </a:r>
            <a:r>
              <a:rPr lang="en-US"/>
              <a:t>,</a:t>
            </a:r>
            <a:r>
              <a:rPr lang="en-US" i="1"/>
              <a:t> </a:t>
            </a:r>
            <a:r>
              <a:rPr lang="en-US" b="1"/>
              <a:t>volume 35</a:t>
            </a:r>
            <a:r>
              <a:rPr lang="en-US"/>
              <a:t>, pages401–403 (2017)</a:t>
            </a:r>
          </a:p>
          <a:p>
            <a:r>
              <a:rPr lang="en-US" sz="1600">
                <a:hlinkClick r:id="rId4"/>
              </a:rPr>
              <a:t>https://www.nature.com/articles/nbt.3868</a:t>
            </a:r>
            <a:endParaRPr lang="en-US" sz="1600"/>
          </a:p>
        </p:txBody>
      </p:sp>
      <p:pic>
        <p:nvPicPr>
          <p:cNvPr id="20" name="Picture 19"/>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802977" y="2466027"/>
            <a:ext cx="7087023" cy="1503308"/>
          </a:xfrm>
          <a:prstGeom prst="rect">
            <a:avLst/>
          </a:prstGeom>
        </p:spPr>
      </p:pic>
    </p:spTree>
    <p:extLst>
      <p:ext uri="{BB962C8B-B14F-4D97-AF65-F5344CB8AC3E}">
        <p14:creationId xmlns:p14="http://schemas.microsoft.com/office/powerpoint/2010/main" val="3324819984"/>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0A19C-4EC5-394B-B1CC-E671F824A0F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7A95579-9B31-2B41-84A3-486A164C5A3E}"/>
              </a:ext>
            </a:extLst>
          </p:cNvPr>
          <p:cNvSpPr>
            <a:spLocks noGrp="1"/>
          </p:cNvSpPr>
          <p:nvPr>
            <p:ph idx="1"/>
          </p:nvPr>
        </p:nvSpPr>
        <p:spPr/>
        <p:txBody>
          <a:bodyPr/>
          <a:lstStyle/>
          <a:p>
            <a:pPr marL="0" indent="0" algn="ctr">
              <a:buNone/>
            </a:pPr>
            <a:endParaRPr lang="en-US" sz="3600"/>
          </a:p>
          <a:p>
            <a:pPr marL="0" indent="0" algn="ctr">
              <a:buNone/>
            </a:pPr>
            <a:endParaRPr lang="en-US" sz="3600"/>
          </a:p>
          <a:p>
            <a:pPr marL="0" indent="0" algn="ctr">
              <a:lnSpc>
                <a:spcPct val="150000"/>
              </a:lnSpc>
              <a:buNone/>
            </a:pPr>
            <a:r>
              <a:rPr lang="en-US" sz="3600"/>
              <a:t>There is a critical need for </a:t>
            </a:r>
            <a:r>
              <a:rPr lang="en-US" sz="3600" b="1">
                <a:solidFill>
                  <a:srgbClr val="FF0000"/>
                </a:solidFill>
              </a:rPr>
              <a:t>fast</a:t>
            </a:r>
            <a:r>
              <a:rPr lang="en-US" sz="3600"/>
              <a:t> and </a:t>
            </a:r>
            <a:r>
              <a:rPr lang="en-US" sz="3600" b="1">
                <a:solidFill>
                  <a:srgbClr val="FF0000"/>
                </a:solidFill>
              </a:rPr>
              <a:t>accurate</a:t>
            </a:r>
            <a:r>
              <a:rPr lang="en-US" sz="3600"/>
              <a:t> genome analysis.</a:t>
            </a:r>
          </a:p>
        </p:txBody>
      </p:sp>
      <p:sp>
        <p:nvSpPr>
          <p:cNvPr id="4" name="Slide Number Placeholder 3">
            <a:extLst>
              <a:ext uri="{FF2B5EF4-FFF2-40B4-BE49-F238E27FC236}">
                <a16:creationId xmlns:a16="http://schemas.microsoft.com/office/drawing/2014/main" id="{5ED7E575-79BA-6E43-A41A-C75FC8EB6371}"/>
              </a:ext>
            </a:extLst>
          </p:cNvPr>
          <p:cNvSpPr>
            <a:spLocks noGrp="1"/>
          </p:cNvSpPr>
          <p:nvPr>
            <p:ph type="sldNum" sz="quarter" idx="11"/>
          </p:nvPr>
        </p:nvSpPr>
        <p:spPr/>
        <p:txBody>
          <a:bodyPr/>
          <a:lstStyle/>
          <a:p>
            <a:fld id="{323594FA-E141-4234-AE05-360401972BE7}" type="slidenum">
              <a:rPr lang="en-US" altLang="en-US" smtClean="0"/>
              <a:pPr/>
              <a:t>35</a:t>
            </a:fld>
            <a:endParaRPr lang="en-US" altLang="en-US"/>
          </a:p>
        </p:txBody>
      </p:sp>
    </p:spTree>
    <p:extLst>
      <p:ext uri="{BB962C8B-B14F-4D97-AF65-F5344CB8AC3E}">
        <p14:creationId xmlns:p14="http://schemas.microsoft.com/office/powerpoint/2010/main" val="1989951212"/>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4FB50-7F67-1E4E-ABB7-2B83864621E6}"/>
              </a:ext>
            </a:extLst>
          </p:cNvPr>
          <p:cNvSpPr>
            <a:spLocks noGrp="1"/>
          </p:cNvSpPr>
          <p:nvPr>
            <p:ph type="title"/>
          </p:nvPr>
        </p:nvSpPr>
        <p:spPr/>
        <p:txBody>
          <a:bodyPr/>
          <a:lstStyle/>
          <a:p>
            <a:r>
              <a:rPr lang="en-US" dirty="0"/>
              <a:t>Achieving Intelligent Genome Analysis?</a:t>
            </a:r>
          </a:p>
        </p:txBody>
      </p:sp>
      <p:sp>
        <p:nvSpPr>
          <p:cNvPr id="3" name="Content Placeholder 2">
            <a:extLst>
              <a:ext uri="{FF2B5EF4-FFF2-40B4-BE49-F238E27FC236}">
                <a16:creationId xmlns:a16="http://schemas.microsoft.com/office/drawing/2014/main" id="{E5B27D61-E101-B247-A99C-646B0DF49C5E}"/>
              </a:ext>
            </a:extLst>
          </p:cNvPr>
          <p:cNvSpPr>
            <a:spLocks noGrp="1"/>
          </p:cNvSpPr>
          <p:nvPr>
            <p:ph idx="1"/>
          </p:nvPr>
        </p:nvSpPr>
        <p:spPr>
          <a:xfrm>
            <a:off x="24036" y="908720"/>
            <a:ext cx="9095928" cy="5339680"/>
          </a:xfrm>
        </p:spPr>
        <p:txBody>
          <a:bodyPr/>
          <a:lstStyle/>
          <a:p>
            <a:endParaRPr lang="en-US">
              <a:solidFill>
                <a:srgbClr val="0000FF"/>
              </a:solidFill>
            </a:endParaRPr>
          </a:p>
          <a:p>
            <a:pPr marL="0" indent="0" algn="ctr">
              <a:lnSpc>
                <a:spcPct val="150000"/>
              </a:lnSpc>
              <a:buNone/>
            </a:pPr>
            <a:r>
              <a:rPr lang="en-US" sz="4000">
                <a:solidFill>
                  <a:srgbClr val="FF0000"/>
                </a:solidFill>
              </a:rPr>
              <a:t>How and where to enable</a:t>
            </a:r>
          </a:p>
          <a:p>
            <a:pPr marL="0" indent="0" algn="ctr">
              <a:lnSpc>
                <a:spcPct val="150000"/>
              </a:lnSpc>
              <a:buNone/>
            </a:pPr>
            <a:r>
              <a:rPr lang="en-US" sz="4000">
                <a:solidFill>
                  <a:srgbClr val="0000FF"/>
                </a:solidFill>
              </a:rPr>
              <a:t>fast, accurate, cheap, </a:t>
            </a:r>
          </a:p>
          <a:p>
            <a:pPr marL="0" indent="0" algn="ctr">
              <a:lnSpc>
                <a:spcPct val="150000"/>
              </a:lnSpc>
              <a:buNone/>
            </a:pPr>
            <a:r>
              <a:rPr lang="en-US" sz="4000">
                <a:solidFill>
                  <a:srgbClr val="0000FF"/>
                </a:solidFill>
              </a:rPr>
              <a:t>privacy-preserving, and exabyte scale analysis of genomic data?</a:t>
            </a:r>
          </a:p>
          <a:p>
            <a:endParaRPr lang="en-US">
              <a:solidFill>
                <a:srgbClr val="0000FF"/>
              </a:solidFill>
            </a:endParaRPr>
          </a:p>
        </p:txBody>
      </p:sp>
      <p:sp>
        <p:nvSpPr>
          <p:cNvPr id="4" name="Slide Number Placeholder 3">
            <a:extLst>
              <a:ext uri="{FF2B5EF4-FFF2-40B4-BE49-F238E27FC236}">
                <a16:creationId xmlns:a16="http://schemas.microsoft.com/office/drawing/2014/main" id="{A29A5FD5-D121-B048-A11C-F4D778CD1280}"/>
              </a:ext>
            </a:extLst>
          </p:cNvPr>
          <p:cNvSpPr>
            <a:spLocks noGrp="1"/>
          </p:cNvSpPr>
          <p:nvPr>
            <p:ph type="sldNum" sz="quarter" idx="11"/>
          </p:nvPr>
        </p:nvSpPr>
        <p:spPr/>
        <p:txBody>
          <a:bodyPr/>
          <a:lstStyle/>
          <a:p>
            <a:fld id="{323594FA-E141-4234-AE05-360401972BE7}" type="slidenum">
              <a:rPr lang="en-US" altLang="en-US" smtClean="0"/>
              <a:pPr/>
              <a:t>36</a:t>
            </a:fld>
            <a:endParaRPr lang="en-US" altLang="en-US"/>
          </a:p>
        </p:txBody>
      </p:sp>
    </p:spTree>
    <p:extLst>
      <p:ext uri="{BB962C8B-B14F-4D97-AF65-F5344CB8AC3E}">
        <p14:creationId xmlns:p14="http://schemas.microsoft.com/office/powerpoint/2010/main" val="2065223828"/>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a:t>Agenda for Today</a:t>
            </a:r>
          </a:p>
        </p:txBody>
      </p:sp>
      <p:sp>
        <p:nvSpPr>
          <p:cNvPr id="3" name="Content Placeholder 2">
            <a:extLst>
              <a:ext uri="{FF2B5EF4-FFF2-40B4-BE49-F238E27FC236}">
                <a16:creationId xmlns:a16="http://schemas.microsoft.com/office/drawing/2014/main" id="{AFB9DA22-BE61-2446-87AE-83F927ADF074}"/>
              </a:ext>
            </a:extLst>
          </p:cNvPr>
          <p:cNvSpPr>
            <a:spLocks noGrp="1"/>
          </p:cNvSpPr>
          <p:nvPr>
            <p:ph idx="1"/>
          </p:nvPr>
        </p:nvSpPr>
        <p:spPr>
          <a:xfrm>
            <a:off x="228600" y="897632"/>
            <a:ext cx="8610600" cy="5123656"/>
          </a:xfrm>
        </p:spPr>
        <p:txBody>
          <a:bodyPr/>
          <a:lstStyle/>
          <a:p>
            <a:endParaRPr lang="en-US" dirty="0">
              <a:solidFill>
                <a:schemeClr val="bg1">
                  <a:lumMod val="50000"/>
                </a:schemeClr>
              </a:solidFill>
            </a:endParaRPr>
          </a:p>
          <a:p>
            <a:r>
              <a:rPr lang="en-US" dirty="0">
                <a:solidFill>
                  <a:schemeClr val="bg1">
                    <a:lumMod val="50000"/>
                  </a:schemeClr>
                </a:solidFill>
              </a:rPr>
              <a:t>What is Genome Analysis?</a:t>
            </a:r>
          </a:p>
          <a:p>
            <a:endParaRPr lang="en-US" dirty="0">
              <a:solidFill>
                <a:schemeClr val="bg1">
                  <a:lumMod val="50000"/>
                </a:schemeClr>
              </a:solidFill>
            </a:endParaRPr>
          </a:p>
          <a:p>
            <a:r>
              <a:rPr lang="en-US" dirty="0">
                <a:solidFill>
                  <a:schemeClr val="bg1">
                    <a:lumMod val="50000"/>
                  </a:schemeClr>
                </a:solidFill>
              </a:rPr>
              <a:t>What is Intelligent Genome Analysis?</a:t>
            </a:r>
          </a:p>
          <a:p>
            <a:endParaRPr lang="en-US" dirty="0">
              <a:solidFill>
                <a:schemeClr val="bg1">
                  <a:lumMod val="50000"/>
                </a:schemeClr>
              </a:solidFill>
            </a:endParaRPr>
          </a:p>
          <a:p>
            <a:r>
              <a:rPr lang="en-US" b="1" dirty="0">
                <a:solidFill>
                  <a:srgbClr val="0000FF"/>
                </a:solidFill>
              </a:rPr>
              <a:t>How we Analyze Genome?</a:t>
            </a:r>
            <a:endParaRPr lang="en-US" dirty="0">
              <a:solidFill>
                <a:schemeClr val="bg1">
                  <a:lumMod val="50000"/>
                </a:schemeClr>
              </a:solidFill>
            </a:endParaRP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fld id="{323594FA-E141-4234-AE05-360401972BE7}" type="slidenum">
              <a:rPr lang="en-US" altLang="en-US" smtClean="0"/>
              <a:pPr/>
              <a:t>37</a:t>
            </a:fld>
            <a:endParaRPr lang="en-US" altLang="en-US"/>
          </a:p>
        </p:txBody>
      </p:sp>
    </p:spTree>
    <p:extLst>
      <p:ext uri="{BB962C8B-B14F-4D97-AF65-F5344CB8AC3E}">
        <p14:creationId xmlns:p14="http://schemas.microsoft.com/office/powerpoint/2010/main" val="611256963"/>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Genome Analysis</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srgbClr val="000000"/>
                </a:solidFill>
              </a:rPr>
              <a:pPr/>
              <a:t>38</a:t>
            </a:fld>
            <a:endParaRPr lang="en-US" altLang="en-US">
              <a:solidFill>
                <a:srgbClr val="000000"/>
              </a:solidFill>
            </a:endParaRPr>
          </a:p>
        </p:txBody>
      </p:sp>
      <p:pic>
        <p:nvPicPr>
          <p:cNvPr id="93198" name="Picture 14" descr="Image result for blood sample"/>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3347864" y="994773"/>
            <a:ext cx="3762447" cy="165618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4134559"/>
            <a:ext cx="9144000" cy="2246769"/>
          </a:xfrm>
          <a:prstGeom prst="rect">
            <a:avLst/>
          </a:prstGeom>
        </p:spPr>
        <p:txBody>
          <a:bodyPr wrap="square">
            <a:spAutoFit/>
          </a:bodyPr>
          <a:lstStyle/>
          <a:p>
            <a:pPr algn="ctr"/>
            <a:r>
              <a:rPr lang="en-US" sz="1400">
                <a:solidFill>
                  <a:srgbClr val="5F5F5F"/>
                </a:solidFill>
                <a:latin typeface="Calibri" panose="020F0502020204030204" pitchFamily="34" charset="0"/>
                <a:cs typeface="Calibri" panose="020F0502020204030204" pitchFamily="34" charset="0"/>
              </a:rPr>
              <a:t>&gt;CCTCCTCAGTGCCACCCAGCCCACTGGCAGCTCCCAAACAGGCTCTTATTAAAACACCCTGTTCCCTGCCCCTTGGAGTGAGGTGTCAAGGACCTAAACTAAAAAAAAAAAAAGAAAAAGAAAAGAAAAAGAATTTAAAATTTAAGTAATTCTTTGAAAAAAACTAATTTCTAAGCTTCTTCATGTCAAGGACCTAATGTGCTAAACAGCACTTTTTTGACCATTATTTTGGATCTGAAAGAAATCAAGAATAAATGAAGGACTTGATACATTGGAAGAGGAGAGTCAAGGACCTACAGAAAAAAAAAAAAAAGAAAAAGAAAAGAAAAAGA</a:t>
            </a:r>
            <a:r>
              <a:rPr lang="en-US" sz="1400" b="1">
                <a:solidFill>
                  <a:srgbClr val="FF0000"/>
                </a:solidFill>
                <a:latin typeface="Calibri" panose="020F0502020204030204" pitchFamily="34" charset="0"/>
                <a:cs typeface="Calibri" panose="020F0502020204030204" pitchFamily="34" charset="0"/>
              </a:rPr>
              <a:t>A</a:t>
            </a:r>
            <a:r>
              <a:rPr lang="en-US" sz="1400">
                <a:solidFill>
                  <a:srgbClr val="5F5F5F"/>
                </a:solidFill>
                <a:latin typeface="Calibri" panose="020F0502020204030204" pitchFamily="34" charset="0"/>
                <a:cs typeface="Calibri" panose="020F0502020204030204" pitchFamily="34" charset="0"/>
              </a:rPr>
              <a:t>TTTAAAATTTAAGTAATTCTTTGAAAAAAACTAATTTCTAAGCTTCTT</a:t>
            </a:r>
            <a:r>
              <a:rPr lang="en-US" sz="1400" b="1">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a:t>
            </a:r>
            <a:r>
              <a:rPr lang="en-US" sz="1400">
                <a:solidFill>
                  <a:srgbClr val="5F5F5F"/>
                </a:solidFill>
                <a:latin typeface="Calibri" panose="020F0502020204030204" pitchFamily="34" charset="0"/>
                <a:cs typeface="Calibri" panose="020F0502020204030204" pitchFamily="34" charset="0"/>
              </a:rPr>
              <a:t>ATGTCAAGGACCTAATGTCTGTGTTGCAGGTCTTCTTGCATTTCCCTGTCAAAAGAAAAAGAATTTAAAATTTAAGTAATTCTTTGAAAAAAACTAATTTCTAAGCTTCTTCATGTCAAGGACCTAATGTCAGGCCAAGAGTTGCAAAAAAAAAAAAAGAAAAAGAAAAGAAAAAGAATTTAAAATTTA</a:t>
            </a:r>
            <a:r>
              <a:rPr lang="en-US" sz="1400" b="1">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a:t>
            </a:r>
            <a:r>
              <a:rPr lang="en-US" sz="1400">
                <a:solidFill>
                  <a:srgbClr val="5F5F5F"/>
                </a:solidFill>
                <a:latin typeface="Calibri" panose="020F0502020204030204" pitchFamily="34" charset="0"/>
                <a:cs typeface="Calibri" panose="020F0502020204030204" pitchFamily="34" charset="0"/>
              </a:rPr>
              <a:t>GTAATTCTTTGAAAAAAACTAATTTCTAAGCTTCTTCATGTCAAGGACCTAATGTAGCCAGAATGGTTGTGGGATGGGAGCCTCTGTGGACCGACCAGGTAGCTCTCTTTTCCACACTGTAGTCTCAAAGCTTCTTCATGTGGTTTCTCTGAGTGAAAAAAAAAAAAAGAAAAAGAAAAGAAAAAGAATTTAAAATTTAAGTAATTCTTTGAAAAAAACTAATTTCTAAGCTT</a:t>
            </a:r>
            <a:r>
              <a:rPr lang="en-US" sz="1400" b="1">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a:t>
            </a:r>
            <a:r>
              <a:rPr lang="en-US" sz="1400">
                <a:solidFill>
                  <a:srgbClr val="5F5F5F"/>
                </a:solidFill>
                <a:latin typeface="Calibri" panose="020F0502020204030204" pitchFamily="34" charset="0"/>
                <a:cs typeface="Calibri" panose="020F0502020204030204" pitchFamily="34" charset="0"/>
              </a:rPr>
              <a:t>TTCATGTCAAGGACCTAATGTAGCTATACTGAACGTTATCTAGGGGAAAGATTGAAGGGGAGCTCTAAGGTCAACACACCACCACTTCCCAGAAAGCTTCTTCA……</a:t>
            </a:r>
          </a:p>
        </p:txBody>
      </p:sp>
      <p:sp>
        <p:nvSpPr>
          <p:cNvPr id="11" name="Rectangle 10"/>
          <p:cNvSpPr/>
          <p:nvPr/>
        </p:nvSpPr>
        <p:spPr>
          <a:xfrm>
            <a:off x="2267744" y="2955723"/>
            <a:ext cx="4680520" cy="954107"/>
          </a:xfrm>
          <a:prstGeom prst="rect">
            <a:avLst/>
          </a:prstGeom>
        </p:spPr>
        <p:txBody>
          <a:bodyPr wrap="square">
            <a:spAutoFit/>
          </a:bodyPr>
          <a:lstStyle/>
          <a:p>
            <a:pPr marL="0" lvl="1"/>
            <a:r>
              <a:rPr lang="en-US" sz="2800">
                <a:solidFill>
                  <a:srgbClr val="0000FF"/>
                </a:solidFill>
              </a:rPr>
              <a:t>machine can read the </a:t>
            </a:r>
            <a:r>
              <a:rPr lang="en-US" sz="2800" b="1" i="1">
                <a:solidFill>
                  <a:srgbClr val="0000FF"/>
                </a:solidFill>
              </a:rPr>
              <a:t>entire</a:t>
            </a:r>
            <a:r>
              <a:rPr lang="en-US" sz="2800">
                <a:solidFill>
                  <a:srgbClr val="0000FF"/>
                </a:solidFill>
              </a:rPr>
              <a:t> content of a genome</a:t>
            </a:r>
          </a:p>
        </p:txBody>
      </p:sp>
      <p:pic>
        <p:nvPicPr>
          <p:cNvPr id="94213" name="Picture 5" descr="Image result for arrow"/>
          <p:cNvPicPr>
            <a:picLocks noChangeAspect="1" noChangeArrowheads="1"/>
          </p:cNvPicPr>
          <p:nvPr/>
        </p:nvPicPr>
        <p:blipFill>
          <a:blip r:embed="rId4" cstate="print">
            <a:duotone>
              <a:prstClr val="black"/>
              <a:srgbClr val="00B0F0">
                <a:tint val="45000"/>
                <a:satMod val="400000"/>
              </a:srgbClr>
            </a:duotone>
            <a:extLst>
              <a:ext uri="{28A0092B-C50C-407E-A947-70E740481C1C}">
                <a14:useLocalDpi xmlns:a14="http://schemas.microsoft.com/office/drawing/2010/main"/>
              </a:ext>
            </a:extLst>
          </a:blip>
          <a:srcRect/>
          <a:stretch>
            <a:fillRect/>
          </a:stretch>
        </p:blipFill>
        <p:spPr bwMode="auto">
          <a:xfrm rot="7342003">
            <a:off x="6651220" y="2550363"/>
            <a:ext cx="1439517" cy="1439517"/>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899592" y="2924944"/>
            <a:ext cx="1611339" cy="1015663"/>
          </a:xfrm>
          <a:prstGeom prst="rect">
            <a:avLst/>
          </a:prstGeom>
        </p:spPr>
        <p:txBody>
          <a:bodyPr wrap="none">
            <a:spAutoFit/>
          </a:bodyPr>
          <a:lstStyle/>
          <a:p>
            <a:r>
              <a:rPr lang="en-US" sz="6000" b="1">
                <a:solidFill>
                  <a:srgbClr val="C00000"/>
                </a:solidFill>
                <a:effectLst>
                  <a:outerShdw blurRad="38100" dist="38100" dir="2700000" algn="tl">
                    <a:srgbClr val="000000">
                      <a:alpha val="43137"/>
                    </a:srgbClr>
                  </a:outerShdw>
                </a:effectLst>
              </a:rPr>
              <a:t>NO</a:t>
            </a:r>
            <a:r>
              <a:rPr lang="en-US" sz="6000">
                <a:solidFill>
                  <a:srgbClr val="000000"/>
                </a:solidFill>
                <a:effectLst>
                  <a:outerShdw blurRad="38100" dist="38100" dir="2700000" algn="tl">
                    <a:srgbClr val="000000">
                      <a:alpha val="43137"/>
                    </a:srgbClr>
                  </a:outerShdw>
                </a:effectLst>
              </a:rPr>
              <a:t> </a:t>
            </a:r>
            <a:endParaRPr lang="en-US" sz="6000">
              <a:solidFill>
                <a:srgbClr val="000000"/>
              </a:solidFill>
            </a:endParaRPr>
          </a:p>
        </p:txBody>
      </p:sp>
    </p:spTree>
    <p:extLst>
      <p:ext uri="{BB962C8B-B14F-4D97-AF65-F5344CB8AC3E}">
        <p14:creationId xmlns:p14="http://schemas.microsoft.com/office/powerpoint/2010/main" val="36214710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7" dur="500"/>
                                        <p:tgtEl>
                                          <p:spTgt spid="11">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10"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allAtOnce"/>
      <p:bldP spid="12" grpId="0" build="allAtOnce"/>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Genome Analysis</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srgbClr val="000000"/>
                </a:solidFill>
              </a:rPr>
              <a:pPr/>
              <a:t>39</a:t>
            </a:fld>
            <a:endParaRPr lang="en-US" altLang="en-US">
              <a:solidFill>
                <a:srgbClr val="000000"/>
              </a:solidFill>
            </a:endParaRPr>
          </a:p>
        </p:txBody>
      </p:sp>
      <p:pic>
        <p:nvPicPr>
          <p:cNvPr id="93198" name="Picture 14" descr="Image result for blood sample"/>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3347864" y="994773"/>
            <a:ext cx="3762447" cy="165618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4134559"/>
            <a:ext cx="9144000" cy="2246769"/>
          </a:xfrm>
          <a:prstGeom prst="rect">
            <a:avLst/>
          </a:prstGeom>
        </p:spPr>
        <p:txBody>
          <a:bodyPr wrap="square">
            <a:spAutoFit/>
          </a:bodyPr>
          <a:lstStyle/>
          <a:p>
            <a:pPr algn="ctr"/>
            <a:r>
              <a:rPr lang="en-US" sz="1400">
                <a:solidFill>
                  <a:srgbClr val="5F5F5F"/>
                </a:solidFill>
                <a:latin typeface="Calibri" panose="020F0502020204030204" pitchFamily="34" charset="0"/>
                <a:cs typeface="Calibri" panose="020F0502020204030204" pitchFamily="34" charset="0"/>
              </a:rPr>
              <a:t>&gt;CCTCCTCAGTGCCACCCAGCCCACTGGCAGCTCCCAAACAGGCTCTTATTAAAACACCCTGTTCCCTGCCCCTTGGAGTGAGGTGTCAAGGACCTAAACTAAAAAAAAAAAAAGAAAAAGAAAAGAAAAAGAATTTAAAATTTAAGTAATTCTTTGAAAAAAACTAATTTCTAAGCTTCTTCATGTCAAGGACCTAATGTGCTAAACAGCACTTTTTTGACCATTATTTTGGATCTGAAAGAAATCAAGAATAAATGAAGGACTTGATACATTGGAAGAGGAGAGTCAAGGACCTACAGAAAAAAAAAAAAAAGAAAAAGAAAAGAAAAAGA</a:t>
            </a:r>
            <a:r>
              <a:rPr lang="en-US" sz="1400" b="1">
                <a:solidFill>
                  <a:srgbClr val="FF0000"/>
                </a:solidFill>
                <a:latin typeface="Calibri" panose="020F0502020204030204" pitchFamily="34" charset="0"/>
                <a:cs typeface="Calibri" panose="020F0502020204030204" pitchFamily="34" charset="0"/>
              </a:rPr>
              <a:t>A</a:t>
            </a:r>
            <a:r>
              <a:rPr lang="en-US" sz="1400">
                <a:solidFill>
                  <a:srgbClr val="5F5F5F"/>
                </a:solidFill>
                <a:latin typeface="Calibri" panose="020F0502020204030204" pitchFamily="34" charset="0"/>
                <a:cs typeface="Calibri" panose="020F0502020204030204" pitchFamily="34" charset="0"/>
              </a:rPr>
              <a:t>TTTAAAATTTAAGTAATTCTTTGAAAAAAACTAATTTCTAAGCTTCTT</a:t>
            </a:r>
            <a:r>
              <a:rPr lang="en-US" sz="1400" b="1">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a:t>
            </a:r>
            <a:r>
              <a:rPr lang="en-US" sz="1400">
                <a:solidFill>
                  <a:srgbClr val="5F5F5F"/>
                </a:solidFill>
                <a:latin typeface="Calibri" panose="020F0502020204030204" pitchFamily="34" charset="0"/>
                <a:cs typeface="Calibri" panose="020F0502020204030204" pitchFamily="34" charset="0"/>
              </a:rPr>
              <a:t>ATGTCAAGGACCTAATGTCTGTGTTGCAGGTCTTCTTGCATTTCCCTGTCAAAAGAAAAAGAATTTAAAATTTAAGTAATTCTTTGAAAAAAACTAATTTCTAAGCTTCTTCATGTCAAGGACCTAATGTCAGGCCAAGAGTTGCAAAAAAAAAAAAAGAAAAAGAAAAGAAAAAGAATTTAAAATTTA</a:t>
            </a:r>
            <a:r>
              <a:rPr lang="en-US" sz="1400" b="1">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a:t>
            </a:r>
            <a:r>
              <a:rPr lang="en-US" sz="1400">
                <a:solidFill>
                  <a:srgbClr val="5F5F5F"/>
                </a:solidFill>
                <a:latin typeface="Calibri" panose="020F0502020204030204" pitchFamily="34" charset="0"/>
                <a:cs typeface="Calibri" panose="020F0502020204030204" pitchFamily="34" charset="0"/>
              </a:rPr>
              <a:t>GTAATTCTTTGAAAAAAACTAATTTCTAAGCTTCTTCATGTCAAGGACCTAATGTAGCCAGAATGGTTGTGGGATGGGAGCCTCTGTGGACCGACCAGGTAGCTCTCTTTTCCACACTGTAGTCTCAAAGCTTCTTCATGTGGTTTCTCTGAGTGAAAAAAAAAAAAAGAAAAAGAAAAGAAAAAGAATTTAAAATTTAAGTAATTCTTTGAAAAAAACTAATTTCTAAGCTT</a:t>
            </a:r>
            <a:r>
              <a:rPr lang="en-US" sz="1400" b="1">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a:t>
            </a:r>
            <a:r>
              <a:rPr lang="en-US" sz="1400">
                <a:solidFill>
                  <a:srgbClr val="5F5F5F"/>
                </a:solidFill>
                <a:latin typeface="Calibri" panose="020F0502020204030204" pitchFamily="34" charset="0"/>
                <a:cs typeface="Calibri" panose="020F0502020204030204" pitchFamily="34" charset="0"/>
              </a:rPr>
              <a:t>TTCATGTCAAGGACCTAATGTAGCTATACTGAACGTTATCTAGGGGAAAGATTGAAGGGGAGCTCTAAGGTCAACACACCACCACTTCCCAGAAAGCTTCTTCA……</a:t>
            </a:r>
          </a:p>
        </p:txBody>
      </p:sp>
      <p:sp>
        <p:nvSpPr>
          <p:cNvPr id="11" name="Rectangle 10"/>
          <p:cNvSpPr/>
          <p:nvPr/>
        </p:nvSpPr>
        <p:spPr>
          <a:xfrm>
            <a:off x="2267744" y="2955723"/>
            <a:ext cx="4680520" cy="954107"/>
          </a:xfrm>
          <a:prstGeom prst="rect">
            <a:avLst/>
          </a:prstGeom>
        </p:spPr>
        <p:txBody>
          <a:bodyPr wrap="square">
            <a:spAutoFit/>
          </a:bodyPr>
          <a:lstStyle/>
          <a:p>
            <a:pPr marL="0" lvl="1"/>
            <a:r>
              <a:rPr lang="en-US" sz="2800">
                <a:solidFill>
                  <a:srgbClr val="0000FF"/>
                </a:solidFill>
              </a:rPr>
              <a:t>machine can read the </a:t>
            </a:r>
            <a:r>
              <a:rPr lang="en-US" sz="2800" b="1" i="1">
                <a:solidFill>
                  <a:srgbClr val="0000FF"/>
                </a:solidFill>
              </a:rPr>
              <a:t>entire</a:t>
            </a:r>
            <a:r>
              <a:rPr lang="en-US" sz="2800">
                <a:solidFill>
                  <a:srgbClr val="0000FF"/>
                </a:solidFill>
              </a:rPr>
              <a:t> content of a genome</a:t>
            </a:r>
          </a:p>
        </p:txBody>
      </p:sp>
      <p:pic>
        <p:nvPicPr>
          <p:cNvPr id="94213" name="Picture 5" descr="Image result for arrow"/>
          <p:cNvPicPr>
            <a:picLocks noChangeAspect="1" noChangeArrowheads="1"/>
          </p:cNvPicPr>
          <p:nvPr/>
        </p:nvPicPr>
        <p:blipFill>
          <a:blip r:embed="rId4" cstate="print">
            <a:duotone>
              <a:prstClr val="black"/>
              <a:srgbClr val="00B0F0">
                <a:tint val="45000"/>
                <a:satMod val="400000"/>
              </a:srgbClr>
            </a:duotone>
            <a:extLst>
              <a:ext uri="{28A0092B-C50C-407E-A947-70E740481C1C}">
                <a14:useLocalDpi xmlns:a14="http://schemas.microsoft.com/office/drawing/2010/main"/>
              </a:ext>
            </a:extLst>
          </a:blip>
          <a:srcRect/>
          <a:stretch>
            <a:fillRect/>
          </a:stretch>
        </p:blipFill>
        <p:spPr bwMode="auto">
          <a:xfrm rot="7342003">
            <a:off x="6651220" y="2550363"/>
            <a:ext cx="1439517" cy="1439517"/>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899592" y="2924944"/>
            <a:ext cx="1611339" cy="1015663"/>
          </a:xfrm>
          <a:prstGeom prst="rect">
            <a:avLst/>
          </a:prstGeom>
        </p:spPr>
        <p:txBody>
          <a:bodyPr wrap="none">
            <a:spAutoFit/>
          </a:bodyPr>
          <a:lstStyle/>
          <a:p>
            <a:r>
              <a:rPr lang="en-US" sz="6000" b="1">
                <a:solidFill>
                  <a:srgbClr val="C00000"/>
                </a:solidFill>
                <a:effectLst>
                  <a:outerShdw blurRad="38100" dist="38100" dir="2700000" algn="tl">
                    <a:srgbClr val="000000">
                      <a:alpha val="43137"/>
                    </a:srgbClr>
                  </a:outerShdw>
                </a:effectLst>
              </a:rPr>
              <a:t>NO</a:t>
            </a:r>
            <a:r>
              <a:rPr lang="en-US" sz="6000">
                <a:solidFill>
                  <a:srgbClr val="000000"/>
                </a:solidFill>
                <a:effectLst>
                  <a:outerShdw blurRad="38100" dist="38100" dir="2700000" algn="tl">
                    <a:srgbClr val="000000">
                      <a:alpha val="43137"/>
                    </a:srgbClr>
                  </a:outerShdw>
                </a:effectLst>
              </a:rPr>
              <a:t> </a:t>
            </a:r>
            <a:endParaRPr lang="en-US" sz="6000">
              <a:solidFill>
                <a:srgbClr val="000000"/>
              </a:solidFill>
            </a:endParaRPr>
          </a:p>
        </p:txBody>
      </p:sp>
      <p:sp>
        <p:nvSpPr>
          <p:cNvPr id="4" name="TextBox 3">
            <a:extLst>
              <a:ext uri="{FF2B5EF4-FFF2-40B4-BE49-F238E27FC236}">
                <a16:creationId xmlns:a16="http://schemas.microsoft.com/office/drawing/2014/main" id="{377639B5-B492-2D49-8E38-140EE745A786}"/>
              </a:ext>
            </a:extLst>
          </p:cNvPr>
          <p:cNvSpPr txBox="1"/>
          <p:nvPr/>
        </p:nvSpPr>
        <p:spPr>
          <a:xfrm>
            <a:off x="517465" y="3968467"/>
            <a:ext cx="8109070" cy="1862048"/>
          </a:xfrm>
          <a:prstGeom prst="rect">
            <a:avLst/>
          </a:prstGeom>
          <a:solidFill>
            <a:srgbClr val="FFC000"/>
          </a:solidFill>
        </p:spPr>
        <p:txBody>
          <a:bodyPr wrap="square" rtlCol="0">
            <a:spAutoFit/>
          </a:bodyPr>
          <a:lstStyle/>
          <a:p>
            <a:pPr algn="ctr"/>
            <a:r>
              <a:rPr lang="en-US" sz="11500" dirty="0">
                <a:solidFill>
                  <a:srgbClr val="FF0000"/>
                </a:solidFill>
              </a:rPr>
              <a:t>Why?!</a:t>
            </a:r>
          </a:p>
        </p:txBody>
      </p:sp>
    </p:spTree>
    <p:extLst>
      <p:ext uri="{BB962C8B-B14F-4D97-AF65-F5344CB8AC3E}">
        <p14:creationId xmlns:p14="http://schemas.microsoft.com/office/powerpoint/2010/main" val="352958485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911A1BA-555F-0242-9238-05DF6F51BD43}"/>
              </a:ext>
            </a:extLst>
          </p:cNvPr>
          <p:cNvSpPr>
            <a:spLocks noGrp="1"/>
          </p:cNvSpPr>
          <p:nvPr>
            <p:ph type="title"/>
          </p:nvPr>
        </p:nvSpPr>
        <p:spPr/>
        <p:txBody>
          <a:bodyPr/>
          <a:lstStyle/>
          <a:p>
            <a:r>
              <a:rPr lang="en-US"/>
              <a:t>What is Data Analysis?</a:t>
            </a:r>
            <a:br>
              <a:rPr lang="en-US"/>
            </a:br>
            <a:endParaRPr lang="en-US"/>
          </a:p>
        </p:txBody>
      </p:sp>
      <p:sp>
        <p:nvSpPr>
          <p:cNvPr id="7" name="Content Placeholder 6">
            <a:extLst>
              <a:ext uri="{FF2B5EF4-FFF2-40B4-BE49-F238E27FC236}">
                <a16:creationId xmlns:a16="http://schemas.microsoft.com/office/drawing/2014/main" id="{12991BCF-5CE3-B04E-AACD-92190A002F94}"/>
              </a:ext>
            </a:extLst>
          </p:cNvPr>
          <p:cNvSpPr>
            <a:spLocks noGrp="1"/>
          </p:cNvSpPr>
          <p:nvPr>
            <p:ph idx="1"/>
          </p:nvPr>
        </p:nvSpPr>
        <p:spPr>
          <a:xfrm>
            <a:off x="251520" y="1144488"/>
            <a:ext cx="8694240" cy="4876800"/>
          </a:xfrm>
        </p:spPr>
        <p:txBody>
          <a:bodyPr/>
          <a:lstStyle/>
          <a:p>
            <a:pPr marL="0" indent="0">
              <a:buNone/>
            </a:pPr>
            <a:endParaRPr lang="en-US"/>
          </a:p>
          <a:p>
            <a:pPr marL="0" indent="0">
              <a:buNone/>
            </a:pPr>
            <a:endParaRPr lang="en-US"/>
          </a:p>
          <a:p>
            <a:pPr marL="0" indent="0">
              <a:buNone/>
            </a:pPr>
            <a:r>
              <a:rPr lang="en-US" sz="3200"/>
              <a:t>“The purpose of </a:t>
            </a:r>
            <a:r>
              <a:rPr lang="en-US" sz="5400">
                <a:solidFill>
                  <a:srgbClr val="0000FF"/>
                </a:solidFill>
              </a:rPr>
              <a:t>computing</a:t>
            </a:r>
            <a:r>
              <a:rPr lang="en-US" sz="3200"/>
              <a:t> is [to gain] </a:t>
            </a:r>
            <a:r>
              <a:rPr lang="en-US" sz="5400">
                <a:solidFill>
                  <a:srgbClr val="0000FF"/>
                </a:solidFill>
              </a:rPr>
              <a:t>insight</a:t>
            </a:r>
            <a:r>
              <a:rPr lang="en-US" sz="3200"/>
              <a:t>, not numbers” </a:t>
            </a:r>
          </a:p>
        </p:txBody>
      </p:sp>
      <p:sp>
        <p:nvSpPr>
          <p:cNvPr id="4" name="Slide Number Placeholder 3">
            <a:extLst>
              <a:ext uri="{FF2B5EF4-FFF2-40B4-BE49-F238E27FC236}">
                <a16:creationId xmlns:a16="http://schemas.microsoft.com/office/drawing/2014/main" id="{5D039BBB-11D1-894D-B741-61DFFB7C13D8}"/>
              </a:ext>
            </a:extLst>
          </p:cNvPr>
          <p:cNvSpPr>
            <a:spLocks noGrp="1"/>
          </p:cNvSpPr>
          <p:nvPr>
            <p:ph type="sldNum" sz="quarter" idx="11"/>
          </p:nvPr>
        </p:nvSpPr>
        <p:spPr/>
        <p:txBody>
          <a:bodyPr/>
          <a:lstStyle/>
          <a:p>
            <a:fld id="{C7AC7BA1-BEA2-40AF-9056-44DC8C985687}" type="slidenum">
              <a:rPr lang="en-US" altLang="en-US" smtClean="0"/>
              <a:pPr/>
              <a:t>4</a:t>
            </a:fld>
            <a:endParaRPr lang="en-US" altLang="en-US"/>
          </a:p>
        </p:txBody>
      </p:sp>
      <p:pic>
        <p:nvPicPr>
          <p:cNvPr id="8" name="Picture 7">
            <a:extLst>
              <a:ext uri="{FF2B5EF4-FFF2-40B4-BE49-F238E27FC236}">
                <a16:creationId xmlns:a16="http://schemas.microsoft.com/office/drawing/2014/main" id="{5E0DBD69-A261-DE4E-A705-1A86B8083447}"/>
              </a:ext>
            </a:extLst>
          </p:cNvPr>
          <p:cNvPicPr>
            <a:picLocks noChangeAspect="1"/>
          </p:cNvPicPr>
          <p:nvPr/>
        </p:nvPicPr>
        <p:blipFill>
          <a:blip r:embed="rId3"/>
          <a:stretch>
            <a:fillRect/>
          </a:stretch>
        </p:blipFill>
        <p:spPr>
          <a:xfrm>
            <a:off x="6923856" y="3735288"/>
            <a:ext cx="1752600" cy="2286000"/>
          </a:xfrm>
          <a:prstGeom prst="rect">
            <a:avLst/>
          </a:prstGeom>
        </p:spPr>
      </p:pic>
      <p:sp>
        <p:nvSpPr>
          <p:cNvPr id="9" name="Rectangle 8">
            <a:extLst>
              <a:ext uri="{FF2B5EF4-FFF2-40B4-BE49-F238E27FC236}">
                <a16:creationId xmlns:a16="http://schemas.microsoft.com/office/drawing/2014/main" id="{777516E2-AABD-9B48-B89E-C1F024C18C62}"/>
              </a:ext>
            </a:extLst>
          </p:cNvPr>
          <p:cNvSpPr/>
          <p:nvPr/>
        </p:nvSpPr>
        <p:spPr>
          <a:xfrm>
            <a:off x="4698548" y="5621178"/>
            <a:ext cx="2191947" cy="400110"/>
          </a:xfrm>
          <a:prstGeom prst="rect">
            <a:avLst/>
          </a:prstGeom>
        </p:spPr>
        <p:txBody>
          <a:bodyPr wrap="none">
            <a:spAutoFit/>
          </a:bodyPr>
          <a:lstStyle/>
          <a:p>
            <a:r>
              <a:rPr lang="en-US" sz="2000"/>
              <a:t>Richard Hamming</a:t>
            </a:r>
          </a:p>
        </p:txBody>
      </p:sp>
    </p:spTree>
    <p:extLst>
      <p:ext uri="{BB962C8B-B14F-4D97-AF65-F5344CB8AC3E}">
        <p14:creationId xmlns:p14="http://schemas.microsoft.com/office/powerpoint/2010/main" val="3087486025"/>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FA1F5B-DEAF-F641-BBA5-0A28F80060D7}"/>
              </a:ext>
            </a:extLst>
          </p:cNvPr>
          <p:cNvSpPr>
            <a:spLocks noGrp="1"/>
          </p:cNvSpPr>
          <p:nvPr>
            <p:ph type="title"/>
          </p:nvPr>
        </p:nvSpPr>
        <p:spPr/>
        <p:txBody>
          <a:bodyPr/>
          <a:lstStyle/>
          <a:p>
            <a:r>
              <a:rPr lang="en-US" dirty="0"/>
              <a:t>Suggested Readings</a:t>
            </a:r>
          </a:p>
        </p:txBody>
      </p:sp>
      <p:sp>
        <p:nvSpPr>
          <p:cNvPr id="3" name="Slide Number Placeholder 2">
            <a:extLst>
              <a:ext uri="{FF2B5EF4-FFF2-40B4-BE49-F238E27FC236}">
                <a16:creationId xmlns:a16="http://schemas.microsoft.com/office/drawing/2014/main" id="{B63BAE70-E8BE-344A-84C2-95C3DFB2D62C}"/>
              </a:ext>
            </a:extLst>
          </p:cNvPr>
          <p:cNvSpPr>
            <a:spLocks noGrp="1"/>
          </p:cNvSpPr>
          <p:nvPr>
            <p:ph type="sldNum" sz="quarter" idx="11"/>
          </p:nvPr>
        </p:nvSpPr>
        <p:spPr/>
        <p:txBody>
          <a:bodyPr/>
          <a:lstStyle/>
          <a:p>
            <a:fld id="{018A7077-2B78-4FB5-8F56-24239751AEF0}" type="slidenum">
              <a:rPr lang="en-US" altLang="en-US" smtClean="0"/>
              <a:pPr/>
              <a:t>40</a:t>
            </a:fld>
            <a:endParaRPr lang="en-US" altLang="en-US"/>
          </a:p>
        </p:txBody>
      </p:sp>
      <p:pic>
        <p:nvPicPr>
          <p:cNvPr id="8" name="Picture 7">
            <a:extLst>
              <a:ext uri="{FF2B5EF4-FFF2-40B4-BE49-F238E27FC236}">
                <a16:creationId xmlns:a16="http://schemas.microsoft.com/office/drawing/2014/main" id="{ABFB5553-B61E-C042-BDB2-493E16108E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39829"/>
            <a:ext cx="9144000" cy="4578341"/>
          </a:xfrm>
          <a:prstGeom prst="rect">
            <a:avLst/>
          </a:prstGeom>
        </p:spPr>
      </p:pic>
      <p:sp>
        <p:nvSpPr>
          <p:cNvPr id="9" name="Rectangle 8">
            <a:extLst>
              <a:ext uri="{FF2B5EF4-FFF2-40B4-BE49-F238E27FC236}">
                <a16:creationId xmlns:a16="http://schemas.microsoft.com/office/drawing/2014/main" id="{DF9FC560-4BB4-B547-9279-C26A2171DB97}"/>
              </a:ext>
            </a:extLst>
          </p:cNvPr>
          <p:cNvSpPr/>
          <p:nvPr/>
        </p:nvSpPr>
        <p:spPr>
          <a:xfrm>
            <a:off x="4211960" y="5907369"/>
            <a:ext cx="5639544" cy="369332"/>
          </a:xfrm>
          <a:prstGeom prst="rect">
            <a:avLst/>
          </a:prstGeom>
        </p:spPr>
        <p:txBody>
          <a:bodyPr wrap="square">
            <a:spAutoFit/>
          </a:bodyPr>
          <a:lstStyle/>
          <a:p>
            <a:r>
              <a:rPr lang="en-US" dirty="0">
                <a:hlinkClick r:id="rId3"/>
              </a:rPr>
              <a:t>https://www.nature.com/articles/nmeth.f.272</a:t>
            </a:r>
            <a:r>
              <a:rPr lang="en-US" dirty="0"/>
              <a:t> </a:t>
            </a:r>
          </a:p>
        </p:txBody>
      </p:sp>
      <p:sp>
        <p:nvSpPr>
          <p:cNvPr id="10" name="Rectangle 9">
            <a:extLst>
              <a:ext uri="{FF2B5EF4-FFF2-40B4-BE49-F238E27FC236}">
                <a16:creationId xmlns:a16="http://schemas.microsoft.com/office/drawing/2014/main" id="{B0F1E8DA-13B6-544D-899E-99E501864A54}"/>
              </a:ext>
            </a:extLst>
          </p:cNvPr>
          <p:cNvSpPr/>
          <p:nvPr/>
        </p:nvSpPr>
        <p:spPr>
          <a:xfrm>
            <a:off x="6876256" y="1184582"/>
            <a:ext cx="2304256" cy="444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9059165"/>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062BA-91B7-A945-A9E5-AC4A0253C215}"/>
              </a:ext>
            </a:extLst>
          </p:cNvPr>
          <p:cNvSpPr>
            <a:spLocks noGrp="1"/>
          </p:cNvSpPr>
          <p:nvPr>
            <p:ph type="title"/>
          </p:nvPr>
        </p:nvSpPr>
        <p:spPr/>
        <p:txBody>
          <a:bodyPr/>
          <a:lstStyle/>
          <a:p>
            <a:r>
              <a:rPr lang="en-US" dirty="0"/>
              <a:t>Suggested Readings</a:t>
            </a:r>
          </a:p>
        </p:txBody>
      </p:sp>
      <p:pic>
        <p:nvPicPr>
          <p:cNvPr id="6" name="Content Placeholder 5">
            <a:extLst>
              <a:ext uri="{FF2B5EF4-FFF2-40B4-BE49-F238E27FC236}">
                <a16:creationId xmlns:a16="http://schemas.microsoft.com/office/drawing/2014/main" id="{99EDCEC6-BFBC-0044-AA33-31F87B06332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184582"/>
            <a:ext cx="8610600" cy="4311271"/>
          </a:xfrm>
        </p:spPr>
      </p:pic>
      <p:sp>
        <p:nvSpPr>
          <p:cNvPr id="4" name="Slide Number Placeholder 3">
            <a:extLst>
              <a:ext uri="{FF2B5EF4-FFF2-40B4-BE49-F238E27FC236}">
                <a16:creationId xmlns:a16="http://schemas.microsoft.com/office/drawing/2014/main" id="{9D352B41-4B2B-2241-B4DC-905167BBE01B}"/>
              </a:ext>
            </a:extLst>
          </p:cNvPr>
          <p:cNvSpPr>
            <a:spLocks noGrp="1"/>
          </p:cNvSpPr>
          <p:nvPr>
            <p:ph type="sldNum" sz="quarter" idx="11"/>
          </p:nvPr>
        </p:nvSpPr>
        <p:spPr/>
        <p:txBody>
          <a:bodyPr/>
          <a:lstStyle/>
          <a:p>
            <a:fld id="{323594FA-E141-4234-AE05-360401972BE7}" type="slidenum">
              <a:rPr lang="en-US" altLang="en-US" smtClean="0"/>
              <a:pPr/>
              <a:t>41</a:t>
            </a:fld>
            <a:endParaRPr lang="en-US" altLang="en-US"/>
          </a:p>
        </p:txBody>
      </p:sp>
      <p:sp>
        <p:nvSpPr>
          <p:cNvPr id="7" name="Rectangle 6">
            <a:extLst>
              <a:ext uri="{FF2B5EF4-FFF2-40B4-BE49-F238E27FC236}">
                <a16:creationId xmlns:a16="http://schemas.microsoft.com/office/drawing/2014/main" id="{CA7FD4CA-EB25-4747-B0B6-AA678C210F37}"/>
              </a:ext>
            </a:extLst>
          </p:cNvPr>
          <p:cNvSpPr/>
          <p:nvPr/>
        </p:nvSpPr>
        <p:spPr>
          <a:xfrm>
            <a:off x="4533900" y="6031467"/>
            <a:ext cx="4492512" cy="369332"/>
          </a:xfrm>
          <a:prstGeom prst="rect">
            <a:avLst/>
          </a:prstGeom>
        </p:spPr>
        <p:txBody>
          <a:bodyPr wrap="none">
            <a:spAutoFit/>
          </a:bodyPr>
          <a:lstStyle/>
          <a:p>
            <a:r>
              <a:rPr lang="en-US" dirty="0">
                <a:hlinkClick r:id="rId3"/>
              </a:rPr>
              <a:t>https://www.nature.com/articles/nbt1486</a:t>
            </a:r>
            <a:r>
              <a:rPr lang="en-US" dirty="0"/>
              <a:t> </a:t>
            </a:r>
          </a:p>
        </p:txBody>
      </p:sp>
      <p:sp>
        <p:nvSpPr>
          <p:cNvPr id="8" name="Rectangle 7">
            <a:extLst>
              <a:ext uri="{FF2B5EF4-FFF2-40B4-BE49-F238E27FC236}">
                <a16:creationId xmlns:a16="http://schemas.microsoft.com/office/drawing/2014/main" id="{434AD452-5845-2946-9E47-7C095A24F549}"/>
              </a:ext>
            </a:extLst>
          </p:cNvPr>
          <p:cNvSpPr/>
          <p:nvPr/>
        </p:nvSpPr>
        <p:spPr>
          <a:xfrm>
            <a:off x="7092280" y="1184582"/>
            <a:ext cx="1934132" cy="444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2275684"/>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Genome Sequencer is a Chopper</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srgbClr val="000000"/>
                </a:solidFill>
              </a:rPr>
              <a:pPr/>
              <a:t>42</a:t>
            </a:fld>
            <a:endParaRPr lang="en-US" altLang="en-US">
              <a:solidFill>
                <a:srgbClr val="000000"/>
              </a:solidFill>
            </a:endParaRPr>
          </a:p>
        </p:txBody>
      </p:sp>
      <p:grpSp>
        <p:nvGrpSpPr>
          <p:cNvPr id="4" name="Group 3"/>
          <p:cNvGrpSpPr/>
          <p:nvPr/>
        </p:nvGrpSpPr>
        <p:grpSpPr>
          <a:xfrm>
            <a:off x="-508" y="980728"/>
            <a:ext cx="9145016" cy="1627425"/>
            <a:chOff x="-508" y="980728"/>
            <a:chExt cx="9145016" cy="1627425"/>
          </a:xfrm>
        </p:grpSpPr>
        <p:pic>
          <p:nvPicPr>
            <p:cNvPr id="7" name="Picture 118" descr="Image result for genome analysis problem"/>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508" y="980728"/>
              <a:ext cx="9145016" cy="162742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5508104" y="1196752"/>
              <a:ext cx="1662257" cy="919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 name="TextBox 8"/>
            <p:cNvSpPr txBox="1"/>
            <p:nvPr/>
          </p:nvSpPr>
          <p:spPr>
            <a:xfrm>
              <a:off x="5521420" y="1347493"/>
              <a:ext cx="1635624" cy="707886"/>
            </a:xfrm>
            <a:prstGeom prst="rect">
              <a:avLst/>
            </a:prstGeom>
            <a:noFill/>
          </p:spPr>
          <p:txBody>
            <a:bodyPr wrap="square" rtlCol="0">
              <a:spAutoFit/>
            </a:bodyPr>
            <a:lstStyle/>
            <a:p>
              <a:pPr algn="ctr"/>
              <a:r>
                <a:rPr lang="en-US" sz="2000">
                  <a:solidFill>
                    <a:srgbClr val="000000"/>
                  </a:solidFill>
                </a:rPr>
                <a:t>Genome Analysis</a:t>
              </a:r>
            </a:p>
          </p:txBody>
        </p:sp>
      </p:grpSp>
      <p:graphicFrame>
        <p:nvGraphicFramePr>
          <p:cNvPr id="14" name="Object 13"/>
          <p:cNvGraphicFramePr>
            <a:graphicFrameLocks noChangeAspect="1"/>
          </p:cNvGraphicFramePr>
          <p:nvPr/>
        </p:nvGraphicFramePr>
        <p:xfrm>
          <a:off x="-2556792" y="2260820"/>
          <a:ext cx="8697553" cy="3821220"/>
        </p:xfrm>
        <a:graphic>
          <a:graphicData uri="http://schemas.openxmlformats.org/presentationml/2006/ole">
            <mc:AlternateContent xmlns:mc="http://schemas.openxmlformats.org/markup-compatibility/2006">
              <mc:Choice xmlns:v="urn:schemas-microsoft-com:vml" Requires="v">
                <p:oleObj name="Visio" r:id="rId4" imgW="3859192" imgH="1695803" progId="Visio.Drawing.11">
                  <p:embed/>
                </p:oleObj>
              </mc:Choice>
              <mc:Fallback>
                <p:oleObj name="Visio" r:id="rId4" imgW="3859192" imgH="1695803" progId="Visio.Drawing.11">
                  <p:embed/>
                  <p:pic>
                    <p:nvPicPr>
                      <p:cNvPr id="14" name="Object 13"/>
                      <p:cNvPicPr/>
                      <p:nvPr/>
                    </p:nvPicPr>
                    <p:blipFill>
                      <a:blip r:embed="rId5"/>
                      <a:stretch>
                        <a:fillRect/>
                      </a:stretch>
                    </p:blipFill>
                    <p:spPr>
                      <a:xfrm>
                        <a:off x="-2556792" y="2260820"/>
                        <a:ext cx="8697553" cy="3821220"/>
                      </a:xfrm>
                      <a:prstGeom prst="rect">
                        <a:avLst/>
                      </a:prstGeom>
                    </p:spPr>
                  </p:pic>
                </p:oleObj>
              </mc:Fallback>
            </mc:AlternateContent>
          </a:graphicData>
        </a:graphic>
      </p:graphicFrame>
      <p:sp>
        <p:nvSpPr>
          <p:cNvPr id="20" name="Rectangle 19"/>
          <p:cNvSpPr/>
          <p:nvPr/>
        </p:nvSpPr>
        <p:spPr>
          <a:xfrm>
            <a:off x="7102950" y="3964255"/>
            <a:ext cx="1443958" cy="461665"/>
          </a:xfrm>
          <a:prstGeom prst="rect">
            <a:avLst/>
          </a:prstGeom>
        </p:spPr>
        <p:txBody>
          <a:bodyPr wrap="square">
            <a:spAutoFit/>
          </a:bodyPr>
          <a:lstStyle/>
          <a:p>
            <a:r>
              <a:rPr lang="en-US" sz="2400">
                <a:solidFill>
                  <a:srgbClr val="000000"/>
                </a:solidFill>
              </a:rPr>
              <a:t>44 hours</a:t>
            </a:r>
          </a:p>
        </p:txBody>
      </p:sp>
      <p:pic>
        <p:nvPicPr>
          <p:cNvPr id="93236" name="Picture 52" descr="Image result for time icon"/>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813372" y="3663296"/>
            <a:ext cx="989840" cy="9898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7003695" y="2756983"/>
            <a:ext cx="1960793" cy="461665"/>
          </a:xfrm>
          <a:prstGeom prst="rect">
            <a:avLst/>
          </a:prstGeom>
        </p:spPr>
        <p:txBody>
          <a:bodyPr wrap="none">
            <a:spAutoFit/>
          </a:bodyPr>
          <a:lstStyle/>
          <a:p>
            <a:r>
              <a:rPr lang="en-US" sz="2400">
                <a:solidFill>
                  <a:srgbClr val="222222"/>
                </a:solidFill>
                <a:latin typeface="Arial" panose="020B0604020202020204" pitchFamily="34" charset="0"/>
              </a:rPr>
              <a:t>1x10</a:t>
            </a:r>
            <a:r>
              <a:rPr lang="en-US" sz="2400" baseline="30000">
                <a:solidFill>
                  <a:srgbClr val="222222"/>
                </a:solidFill>
                <a:latin typeface="Arial" panose="020B0604020202020204" pitchFamily="34" charset="0"/>
              </a:rPr>
              <a:t>12 </a:t>
            </a:r>
            <a:r>
              <a:rPr lang="en-US" sz="2400">
                <a:solidFill>
                  <a:srgbClr val="222222"/>
                </a:solidFill>
                <a:latin typeface="Arial" panose="020B0604020202020204" pitchFamily="34" charset="0"/>
              </a:rPr>
              <a:t>bases</a:t>
            </a:r>
            <a:endParaRPr lang="en-US" sz="2400">
              <a:solidFill>
                <a:srgbClr val="000000"/>
              </a:solidFill>
            </a:endParaRPr>
          </a:p>
        </p:txBody>
      </p:sp>
      <p:pic>
        <p:nvPicPr>
          <p:cNvPr id="93242" name="Picture 58" descr="Image result for ACGT icon"/>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5813371" y="2492896"/>
            <a:ext cx="989840" cy="989840"/>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a:xfrm>
            <a:off x="7520116" y="6021288"/>
            <a:ext cx="1300356" cy="276999"/>
          </a:xfrm>
          <a:prstGeom prst="rect">
            <a:avLst/>
          </a:prstGeom>
        </p:spPr>
        <p:txBody>
          <a:bodyPr wrap="none">
            <a:spAutoFit/>
          </a:bodyPr>
          <a:lstStyle/>
          <a:p>
            <a:r>
              <a:rPr lang="en-US" sz="1200">
                <a:solidFill>
                  <a:srgbClr val="666666"/>
                </a:solidFill>
                <a:latin typeface="Helvetica Neue"/>
              </a:rPr>
              <a:t>* </a:t>
            </a:r>
            <a:r>
              <a:rPr lang="en-US" sz="1200" err="1">
                <a:solidFill>
                  <a:srgbClr val="666666"/>
                </a:solidFill>
                <a:latin typeface="Helvetica Neue"/>
              </a:rPr>
              <a:t>NovaSeq</a:t>
            </a:r>
            <a:r>
              <a:rPr lang="en-US" sz="1200">
                <a:solidFill>
                  <a:srgbClr val="666666"/>
                </a:solidFill>
                <a:latin typeface="Helvetica Neue"/>
              </a:rPr>
              <a:t> 6000</a:t>
            </a:r>
            <a:endParaRPr lang="en-US" sz="1200">
              <a:solidFill>
                <a:srgbClr val="000000"/>
              </a:solidFill>
            </a:endParaRPr>
          </a:p>
        </p:txBody>
      </p:sp>
      <p:sp>
        <p:nvSpPr>
          <p:cNvPr id="23" name="Rectangle 22"/>
          <p:cNvSpPr/>
          <p:nvPr/>
        </p:nvSpPr>
        <p:spPr>
          <a:xfrm>
            <a:off x="8302190" y="3981807"/>
            <a:ext cx="264816" cy="338554"/>
          </a:xfrm>
          <a:prstGeom prst="rect">
            <a:avLst/>
          </a:prstGeom>
        </p:spPr>
        <p:txBody>
          <a:bodyPr wrap="none">
            <a:spAutoFit/>
          </a:bodyPr>
          <a:lstStyle/>
          <a:p>
            <a:r>
              <a:rPr lang="en-US" sz="1600">
                <a:solidFill>
                  <a:srgbClr val="666666"/>
                </a:solidFill>
                <a:latin typeface="Helvetica Neue"/>
              </a:rPr>
              <a:t>*</a:t>
            </a:r>
            <a:endParaRPr lang="en-US" sz="1600">
              <a:solidFill>
                <a:srgbClr val="000000"/>
              </a:solidFill>
            </a:endParaRPr>
          </a:p>
        </p:txBody>
      </p:sp>
      <p:sp>
        <p:nvSpPr>
          <p:cNvPr id="31" name="Rectangle 30"/>
          <p:cNvSpPr/>
          <p:nvPr/>
        </p:nvSpPr>
        <p:spPr>
          <a:xfrm>
            <a:off x="8748464" y="2730406"/>
            <a:ext cx="264816" cy="338554"/>
          </a:xfrm>
          <a:prstGeom prst="rect">
            <a:avLst/>
          </a:prstGeom>
        </p:spPr>
        <p:txBody>
          <a:bodyPr wrap="none">
            <a:spAutoFit/>
          </a:bodyPr>
          <a:lstStyle/>
          <a:p>
            <a:r>
              <a:rPr lang="en-US" sz="1600">
                <a:solidFill>
                  <a:srgbClr val="666666"/>
                </a:solidFill>
                <a:latin typeface="Helvetica Neue"/>
              </a:rPr>
              <a:t>*</a:t>
            </a:r>
            <a:endParaRPr lang="en-US" sz="1600">
              <a:solidFill>
                <a:srgbClr val="000000"/>
              </a:solidFill>
            </a:endParaRPr>
          </a:p>
        </p:txBody>
      </p:sp>
      <p:sp>
        <p:nvSpPr>
          <p:cNvPr id="5" name="TextBox 4"/>
          <p:cNvSpPr txBox="1"/>
          <p:nvPr/>
        </p:nvSpPr>
        <p:spPr>
          <a:xfrm>
            <a:off x="8551168" y="2177566"/>
            <a:ext cx="557336" cy="253916"/>
          </a:xfrm>
          <a:prstGeom prst="rect">
            <a:avLst/>
          </a:prstGeom>
          <a:noFill/>
        </p:spPr>
        <p:txBody>
          <a:bodyPr wrap="square" rtlCol="0">
            <a:spAutoFit/>
          </a:bodyPr>
          <a:lstStyle/>
          <a:p>
            <a:pPr algn="r"/>
            <a:r>
              <a:rPr lang="en-US" sz="1050">
                <a:solidFill>
                  <a:schemeClr val="bg1">
                    <a:lumMod val="50000"/>
                  </a:schemeClr>
                </a:solidFill>
              </a:rPr>
              <a:t>GATK</a:t>
            </a:r>
          </a:p>
        </p:txBody>
      </p:sp>
      <p:pic>
        <p:nvPicPr>
          <p:cNvPr id="96272" name="Picture 16" descr="Related image"/>
          <p:cNvPicPr>
            <a:picLocks noChangeAspect="1" noChangeArrowheads="1"/>
          </p:cNvPicPr>
          <p:nvPr/>
        </p:nvPicPr>
        <p:blipFill>
          <a:blip r:embed="rId8">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702826" y="4804701"/>
            <a:ext cx="1210930" cy="121093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7102950" y="5225639"/>
            <a:ext cx="1443958" cy="461665"/>
          </a:xfrm>
          <a:prstGeom prst="rect">
            <a:avLst/>
          </a:prstGeom>
        </p:spPr>
        <p:txBody>
          <a:bodyPr wrap="square">
            <a:spAutoFit/>
          </a:bodyPr>
          <a:lstStyle/>
          <a:p>
            <a:r>
              <a:rPr lang="en-US" sz="2400">
                <a:solidFill>
                  <a:srgbClr val="000000"/>
                </a:solidFill>
              </a:rPr>
              <a:t>&lt;1000 $</a:t>
            </a:r>
          </a:p>
        </p:txBody>
      </p:sp>
    </p:spTree>
    <p:extLst>
      <p:ext uri="{BB962C8B-B14F-4D97-AF65-F5344CB8AC3E}">
        <p14:creationId xmlns:p14="http://schemas.microsoft.com/office/powerpoint/2010/main" val="427088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75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3242"/>
                                        </p:tgtEl>
                                        <p:attrNameLst>
                                          <p:attrName>style.visibility</p:attrName>
                                        </p:attrNameLst>
                                      </p:cBhvr>
                                      <p:to>
                                        <p:strVal val="visible"/>
                                      </p:to>
                                    </p:set>
                                    <p:animEffect transition="in" filter="wipe(left)">
                                      <p:cBhvr>
                                        <p:cTn id="12" dur="500"/>
                                        <p:tgtEl>
                                          <p:spTgt spid="9324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childTnLst>
                          </p:cTn>
                        </p:par>
                        <p:par>
                          <p:cTn id="19" fill="hold">
                            <p:stCondLst>
                              <p:cond delay="500"/>
                            </p:stCondLst>
                            <p:childTnLst>
                              <p:par>
                                <p:cTn id="20" presetID="22" presetClass="entr" presetSubtype="8" fill="hold" nodeType="afterEffect">
                                  <p:stCondLst>
                                    <p:cond delay="0"/>
                                  </p:stCondLst>
                                  <p:childTnLst>
                                    <p:set>
                                      <p:cBhvr>
                                        <p:cTn id="21" dur="1" fill="hold">
                                          <p:stCondLst>
                                            <p:cond delay="0"/>
                                          </p:stCondLst>
                                        </p:cTn>
                                        <p:tgtEl>
                                          <p:spTgt spid="93236"/>
                                        </p:tgtEl>
                                        <p:attrNameLst>
                                          <p:attrName>style.visibility</p:attrName>
                                        </p:attrNameLst>
                                      </p:cBhvr>
                                      <p:to>
                                        <p:strVal val="visible"/>
                                      </p:to>
                                    </p:set>
                                    <p:animEffect transition="in" filter="wipe(left)">
                                      <p:cBhvr>
                                        <p:cTn id="22" dur="500"/>
                                        <p:tgtEl>
                                          <p:spTgt spid="93236"/>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nodeType="withEffect">
                                  <p:stCondLst>
                                    <p:cond delay="0"/>
                                  </p:stCondLst>
                                  <p:childTnLst>
                                    <p:set>
                                      <p:cBhvr>
                                        <p:cTn id="35" dur="1" fill="hold">
                                          <p:stCondLst>
                                            <p:cond delay="0"/>
                                          </p:stCondLst>
                                        </p:cTn>
                                        <p:tgtEl>
                                          <p:spTgt spid="96272"/>
                                        </p:tgtEl>
                                        <p:attrNameLst>
                                          <p:attrName>style.visibility</p:attrName>
                                        </p:attrNameLst>
                                      </p:cBhvr>
                                      <p:to>
                                        <p:strVal val="visible"/>
                                      </p:to>
                                    </p:set>
                                    <p:animEffect transition="in" filter="fade">
                                      <p:cBhvr>
                                        <p:cTn id="36" dur="500"/>
                                        <p:tgtEl>
                                          <p:spTgt spid="9627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childTnLst>
                          </p:cTn>
                        </p:par>
                        <p:par>
                          <p:cTn id="45" fill="hold">
                            <p:stCondLst>
                              <p:cond delay="500"/>
                            </p:stCondLst>
                            <p:childTnLst>
                              <p:par>
                                <p:cTn id="46" presetID="1" presetClass="entr" presetSubtype="0"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31" grpId="0"/>
      <p:bldP spid="5" grpId="0"/>
      <p:bldP spid="1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5" name="Picture 8"/>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6341074" y="2835506"/>
            <a:ext cx="2264883" cy="1315071"/>
          </a:xfrm>
          <a:prstGeom prst="rect">
            <a:avLst/>
          </a:prstGeom>
          <a:noFill/>
          <a:ln w="9525">
            <a:noFill/>
            <a:round/>
            <a:headEnd/>
            <a:tailEnd/>
          </a:ln>
        </p:spPr>
      </p:pic>
      <p:sp>
        <p:nvSpPr>
          <p:cNvPr id="4109" name="Text Box 12"/>
          <p:cNvSpPr txBox="1">
            <a:spLocks noChangeArrowheads="1"/>
          </p:cNvSpPr>
          <p:nvPr/>
        </p:nvSpPr>
        <p:spPr bwMode="auto">
          <a:xfrm>
            <a:off x="1707966" y="6018342"/>
            <a:ext cx="7383042" cy="420502"/>
          </a:xfrm>
          <a:prstGeom prst="rect">
            <a:avLst/>
          </a:prstGeom>
          <a:noFill/>
          <a:ln w="9525">
            <a:noFill/>
            <a:round/>
            <a:headEnd/>
            <a:tailEnd/>
          </a:ln>
        </p:spPr>
        <p:txBody>
          <a:bodyPr lIns="81639" tIns="40820" rIns="81639" bIns="40820"/>
          <a:lstStyle/>
          <a:p>
            <a:pPr>
              <a:tabLst>
                <a:tab pos="0" algn="l"/>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pPr>
            <a:r>
              <a:rPr lang="en-US" sz="2400" b="1">
                <a:solidFill>
                  <a:srgbClr val="FF0000"/>
                </a:solidFill>
                <a:latin typeface="Calibri" pitchFamily="34" charset="0"/>
              </a:rPr>
              <a:t>… and more! All produce data with different properties.</a:t>
            </a:r>
          </a:p>
        </p:txBody>
      </p:sp>
      <p:sp>
        <p:nvSpPr>
          <p:cNvPr id="4111" name="Text Box 14"/>
          <p:cNvSpPr txBox="1">
            <a:spLocks noChangeArrowheads="1"/>
          </p:cNvSpPr>
          <p:nvPr/>
        </p:nvSpPr>
        <p:spPr bwMode="auto">
          <a:xfrm>
            <a:off x="720389" y="2492896"/>
            <a:ext cx="1955520" cy="312513"/>
          </a:xfrm>
          <a:prstGeom prst="rect">
            <a:avLst/>
          </a:prstGeom>
          <a:noFill/>
          <a:ln w="9525">
            <a:noFill/>
            <a:round/>
            <a:headEnd/>
            <a:tailEnd/>
          </a:ln>
        </p:spPr>
        <p:txBody>
          <a:bodyPr wrap="none" lIns="81639" tIns="40820" rIns="81639" bIns="40820"/>
          <a:lstStyle/>
          <a:p>
            <a:pPr>
              <a:tabLst>
                <a:tab pos="0" algn="l"/>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pPr>
            <a:r>
              <a:rPr lang="en-US">
                <a:latin typeface="Calibri" pitchFamily="34" charset="0"/>
              </a:rPr>
              <a:t>Illumina </a:t>
            </a:r>
            <a:r>
              <a:rPr lang="en-US" err="1">
                <a:latin typeface="Calibri" pitchFamily="34" charset="0"/>
              </a:rPr>
              <a:t>MiSeq</a:t>
            </a:r>
            <a:endParaRPr lang="en-US">
              <a:latin typeface="Calibri" pitchFamily="34" charset="0"/>
            </a:endParaRPr>
          </a:p>
        </p:txBody>
      </p:sp>
      <p:sp>
        <p:nvSpPr>
          <p:cNvPr id="4116" name="Text Box 19"/>
          <p:cNvSpPr txBox="1">
            <a:spLocks noChangeArrowheads="1"/>
          </p:cNvSpPr>
          <p:nvPr/>
        </p:nvSpPr>
        <p:spPr bwMode="auto">
          <a:xfrm>
            <a:off x="6149862" y="4140682"/>
            <a:ext cx="2511360" cy="312512"/>
          </a:xfrm>
          <a:prstGeom prst="rect">
            <a:avLst/>
          </a:prstGeom>
          <a:noFill/>
          <a:ln w="9525">
            <a:noFill/>
            <a:round/>
            <a:headEnd/>
            <a:tailEnd/>
          </a:ln>
        </p:spPr>
        <p:txBody>
          <a:bodyPr wrap="none" lIns="81639" tIns="40820" rIns="81639" bIns="40820"/>
          <a:lstStyle/>
          <a:p>
            <a:pPr>
              <a:tabLst>
                <a:tab pos="0" algn="l"/>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pPr>
            <a:r>
              <a:rPr lang="en-US">
                <a:latin typeface="Calibri" panose="020F0502020204030204" pitchFamily="34" charset="0"/>
                <a:cs typeface="Calibri" panose="020F0502020204030204" pitchFamily="34" charset="0"/>
              </a:rPr>
              <a:t>Oxford </a:t>
            </a:r>
            <a:r>
              <a:rPr lang="en-US" err="1">
                <a:latin typeface="Calibri" panose="020F0502020204030204" pitchFamily="34" charset="0"/>
                <a:cs typeface="Calibri" panose="020F0502020204030204" pitchFamily="34" charset="0"/>
              </a:rPr>
              <a:t>Nanopore</a:t>
            </a:r>
            <a:r>
              <a:rPr lang="en-US">
                <a:latin typeface="Calibri" panose="020F0502020204030204" pitchFamily="34" charset="0"/>
                <a:cs typeface="Calibri" panose="020F0502020204030204" pitchFamily="34" charset="0"/>
              </a:rPr>
              <a:t> </a:t>
            </a:r>
            <a:r>
              <a:rPr lang="en-US" err="1">
                <a:latin typeface="Calibri" panose="020F0502020204030204" pitchFamily="34" charset="0"/>
                <a:cs typeface="Calibri" panose="020F0502020204030204" pitchFamily="34" charset="0"/>
              </a:rPr>
              <a:t>MinION</a:t>
            </a:r>
            <a:endParaRPr lang="en-US">
              <a:latin typeface="Calibri" panose="020F0502020204030204" pitchFamily="34" charset="0"/>
              <a:cs typeface="Calibri" panose="020F0502020204030204" pitchFamily="34" charset="0"/>
            </a:endParaRPr>
          </a:p>
        </p:txBody>
      </p:sp>
      <p:sp>
        <p:nvSpPr>
          <p:cNvPr id="4119" name="Text Box 22"/>
          <p:cNvSpPr txBox="1">
            <a:spLocks noChangeArrowheads="1"/>
          </p:cNvSpPr>
          <p:nvPr/>
        </p:nvSpPr>
        <p:spPr bwMode="auto">
          <a:xfrm>
            <a:off x="2975084" y="5796865"/>
            <a:ext cx="2280960" cy="312513"/>
          </a:xfrm>
          <a:prstGeom prst="rect">
            <a:avLst/>
          </a:prstGeom>
          <a:noFill/>
          <a:ln w="9525">
            <a:noFill/>
            <a:round/>
            <a:headEnd/>
            <a:tailEnd/>
          </a:ln>
        </p:spPr>
        <p:txBody>
          <a:bodyPr wrap="none" lIns="81639" tIns="40820" rIns="81639" bIns="40820"/>
          <a:lstStyle/>
          <a:p>
            <a:pPr>
              <a:tabLst>
                <a:tab pos="0" algn="l"/>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pPr>
            <a:r>
              <a:rPr lang="en-US">
                <a:latin typeface="Calibri" panose="020F0502020204030204" pitchFamily="34" charset="0"/>
                <a:cs typeface="Calibri" panose="020F0502020204030204" pitchFamily="34" charset="0"/>
              </a:rPr>
              <a:t>Pacific Biosciences RS II</a:t>
            </a:r>
          </a:p>
        </p:txBody>
      </p:sp>
      <p:pic>
        <p:nvPicPr>
          <p:cNvPr id="2" name="Picture 1">
            <a:extLst>
              <a:ext uri="{FF2B5EF4-FFF2-40B4-BE49-F238E27FC236}">
                <a16:creationId xmlns:a16="http://schemas.microsoft.com/office/drawing/2014/main" id="{5286926F-A2D7-D54A-9679-98991FADA789}"/>
              </a:ext>
            </a:extLst>
          </p:cNvPr>
          <p:cNvPicPr>
            <a:picLocks noChangeAspect="1"/>
          </p:cNvPicPr>
          <p:nvPr/>
        </p:nvPicPr>
        <p:blipFill rotWithShape="1">
          <a:blip r:embed="rId4">
            <a:extLst>
              <a:ext uri="{28A0092B-C50C-407E-A947-70E740481C1C}">
                <a14:useLocalDpi xmlns:a14="http://schemas.microsoft.com/office/drawing/2010/main"/>
              </a:ext>
            </a:extLst>
          </a:blip>
          <a:srcRect l="8748" t="4106"/>
          <a:stretch/>
        </p:blipFill>
        <p:spPr>
          <a:xfrm>
            <a:off x="659168" y="2865864"/>
            <a:ext cx="1522463" cy="2990331"/>
          </a:xfrm>
          <a:prstGeom prst="rect">
            <a:avLst/>
          </a:prstGeom>
        </p:spPr>
      </p:pic>
      <p:sp>
        <p:nvSpPr>
          <p:cNvPr id="25" name="Text Box 14">
            <a:extLst>
              <a:ext uri="{FF2B5EF4-FFF2-40B4-BE49-F238E27FC236}">
                <a16:creationId xmlns:a16="http://schemas.microsoft.com/office/drawing/2014/main" id="{2CACA9BA-5821-1048-8CBA-9D82E07E5188}"/>
              </a:ext>
            </a:extLst>
          </p:cNvPr>
          <p:cNvSpPr txBox="1">
            <a:spLocks noChangeArrowheads="1"/>
          </p:cNvSpPr>
          <p:nvPr/>
        </p:nvSpPr>
        <p:spPr bwMode="auto">
          <a:xfrm>
            <a:off x="227637" y="5698152"/>
            <a:ext cx="2226045" cy="454485"/>
          </a:xfrm>
          <a:prstGeom prst="rect">
            <a:avLst/>
          </a:prstGeom>
          <a:noFill/>
          <a:ln w="9525">
            <a:noFill/>
            <a:round/>
            <a:headEnd/>
            <a:tailEnd/>
          </a:ln>
        </p:spPr>
        <p:txBody>
          <a:bodyPr wrap="none" lIns="81639" tIns="40820" rIns="81639" bIns="40820"/>
          <a:lstStyle/>
          <a:p>
            <a:pPr>
              <a:tabLst>
                <a:tab pos="0" algn="l"/>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pPr>
            <a:r>
              <a:rPr lang="en-US">
                <a:latin typeface="Calibri" panose="020F0502020204030204" pitchFamily="34" charset="0"/>
                <a:cs typeface="Calibri" panose="020F0502020204030204" pitchFamily="34" charset="0"/>
              </a:rPr>
              <a:t>Illumina </a:t>
            </a:r>
            <a:r>
              <a:rPr lang="en-US" err="1">
                <a:latin typeface="Calibri" panose="020F0502020204030204" pitchFamily="34" charset="0"/>
                <a:cs typeface="Calibri" panose="020F0502020204030204" pitchFamily="34" charset="0"/>
              </a:rPr>
              <a:t>NovaSeq</a:t>
            </a:r>
            <a:r>
              <a:rPr lang="en-US">
                <a:latin typeface="Calibri" panose="020F0502020204030204" pitchFamily="34" charset="0"/>
                <a:cs typeface="Calibri" panose="020F0502020204030204" pitchFamily="34" charset="0"/>
              </a:rPr>
              <a:t> 6000</a:t>
            </a:r>
          </a:p>
        </p:txBody>
      </p:sp>
      <p:pic>
        <p:nvPicPr>
          <p:cNvPr id="28" name="Picture 6" descr="SmidgION-2018.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rot="20419971">
            <a:off x="5904311" y="4637310"/>
            <a:ext cx="2378084" cy="1355026"/>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p:cNvSpPr/>
          <p:nvPr/>
        </p:nvSpPr>
        <p:spPr>
          <a:xfrm>
            <a:off x="7361099" y="4941168"/>
            <a:ext cx="1387365" cy="923330"/>
          </a:xfrm>
          <a:prstGeom prst="rect">
            <a:avLst/>
          </a:prstGeom>
        </p:spPr>
        <p:txBody>
          <a:bodyPr wrap="square">
            <a:spAutoFit/>
          </a:bodyPr>
          <a:lstStyle/>
          <a:p>
            <a:pPr algn="ctr">
              <a:tabLst>
                <a:tab pos="0" algn="l"/>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defRPr/>
            </a:pPr>
            <a:r>
              <a:rPr lang="en-US">
                <a:latin typeface="Calibri" panose="020F0502020204030204" pitchFamily="34" charset="0"/>
                <a:cs typeface="Calibri" panose="020F0502020204030204" pitchFamily="34" charset="0"/>
              </a:rPr>
              <a:t>Oxford</a:t>
            </a:r>
          </a:p>
          <a:p>
            <a:pPr algn="ctr">
              <a:tabLst>
                <a:tab pos="0" algn="l"/>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defRPr/>
            </a:pPr>
            <a:r>
              <a:rPr lang="en-US">
                <a:latin typeface="Calibri" panose="020F0502020204030204" pitchFamily="34" charset="0"/>
                <a:cs typeface="Calibri" panose="020F0502020204030204" pitchFamily="34" charset="0"/>
              </a:rPr>
              <a:t>Nanopore </a:t>
            </a:r>
            <a:r>
              <a:rPr lang="en-US" err="1">
                <a:latin typeface="Calibri" panose="020F0502020204030204" pitchFamily="34" charset="0"/>
                <a:cs typeface="Calibri" panose="020F0502020204030204" pitchFamily="34" charset="0"/>
              </a:rPr>
              <a:t>SmidgION</a:t>
            </a:r>
            <a:endParaRPr lang="en-US">
              <a:latin typeface="Calibri" panose="020F0502020204030204" pitchFamily="34" charset="0"/>
              <a:cs typeface="Calibri" panose="020F0502020204030204" pitchFamily="34" charset="0"/>
            </a:endParaRPr>
          </a:p>
        </p:txBody>
      </p:sp>
      <p:sp>
        <p:nvSpPr>
          <p:cNvPr id="6" name="Title 5">
            <a:extLst>
              <a:ext uri="{FF2B5EF4-FFF2-40B4-BE49-F238E27FC236}">
                <a16:creationId xmlns:a16="http://schemas.microsoft.com/office/drawing/2014/main" id="{BB9ACE75-2A91-FF48-BB7A-B238CC199F0D}"/>
              </a:ext>
            </a:extLst>
          </p:cNvPr>
          <p:cNvSpPr>
            <a:spLocks noGrp="1"/>
          </p:cNvSpPr>
          <p:nvPr>
            <p:ph type="title"/>
          </p:nvPr>
        </p:nvSpPr>
        <p:spPr/>
        <p:txBody>
          <a:bodyPr/>
          <a:lstStyle/>
          <a:p>
            <a:r>
              <a:rPr lang="en-US"/>
              <a:t>High-Throughput Sequencers</a:t>
            </a:r>
          </a:p>
        </p:txBody>
      </p:sp>
      <p:sp>
        <p:nvSpPr>
          <p:cNvPr id="3" name="Slide Number Placeholder 2"/>
          <p:cNvSpPr>
            <a:spLocks noGrp="1"/>
          </p:cNvSpPr>
          <p:nvPr>
            <p:ph type="sldNum" sz="quarter" idx="11"/>
          </p:nvPr>
        </p:nvSpPr>
        <p:spPr/>
        <p:txBody>
          <a:bodyPr/>
          <a:lstStyle/>
          <a:p>
            <a:fld id="{6E86574E-FA2E-425B-A84C-39F9592E9ECB}" type="slidenum">
              <a:rPr lang="en-US" altLang="en-US" smtClean="0"/>
              <a:pPr/>
              <a:t>43</a:t>
            </a:fld>
            <a:endParaRPr lang="en-US" altLang="en-US"/>
          </a:p>
        </p:txBody>
      </p:sp>
      <p:pic>
        <p:nvPicPr>
          <p:cNvPr id="4" name="Picture 3">
            <a:extLst>
              <a:ext uri="{FF2B5EF4-FFF2-40B4-BE49-F238E27FC236}">
                <a16:creationId xmlns:a16="http://schemas.microsoft.com/office/drawing/2014/main" id="{80604968-A48F-7F4C-8018-E4032C22CB13}"/>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2813213" y="3655082"/>
            <a:ext cx="2826635" cy="2198457"/>
          </a:xfrm>
          <a:prstGeom prst="rect">
            <a:avLst/>
          </a:prstGeom>
        </p:spPr>
      </p:pic>
      <p:pic>
        <p:nvPicPr>
          <p:cNvPr id="5" name="Picture 4">
            <a:extLst>
              <a:ext uri="{FF2B5EF4-FFF2-40B4-BE49-F238E27FC236}">
                <a16:creationId xmlns:a16="http://schemas.microsoft.com/office/drawing/2014/main" id="{750A2965-1724-534D-BB34-BC89C68792B6}"/>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2933433" y="869263"/>
            <a:ext cx="1854591" cy="2935859"/>
          </a:xfrm>
          <a:prstGeom prst="rect">
            <a:avLst/>
          </a:prstGeom>
        </p:spPr>
      </p:pic>
      <p:sp>
        <p:nvSpPr>
          <p:cNvPr id="7" name="Rectangle 6">
            <a:extLst>
              <a:ext uri="{FF2B5EF4-FFF2-40B4-BE49-F238E27FC236}">
                <a16:creationId xmlns:a16="http://schemas.microsoft.com/office/drawing/2014/main" id="{34E6AA61-728F-A647-A582-56CFE877C4B9}"/>
              </a:ext>
            </a:extLst>
          </p:cNvPr>
          <p:cNvSpPr/>
          <p:nvPr/>
        </p:nvSpPr>
        <p:spPr>
          <a:xfrm>
            <a:off x="4728805" y="2090916"/>
            <a:ext cx="1317990" cy="923330"/>
          </a:xfrm>
          <a:prstGeom prst="rect">
            <a:avLst/>
          </a:prstGeom>
        </p:spPr>
        <p:txBody>
          <a:bodyPr wrap="none">
            <a:spAutoFit/>
          </a:bodyPr>
          <a:lstStyle/>
          <a:p>
            <a:r>
              <a:rPr lang="en-US">
                <a:latin typeface="Calibri" panose="020F0502020204030204" pitchFamily="34" charset="0"/>
                <a:cs typeface="Calibri" panose="020F0502020204030204" pitchFamily="34" charset="0"/>
              </a:rPr>
              <a:t>Pacific </a:t>
            </a:r>
          </a:p>
          <a:p>
            <a:r>
              <a:rPr lang="en-US">
                <a:latin typeface="Calibri" panose="020F0502020204030204" pitchFamily="34" charset="0"/>
                <a:cs typeface="Calibri" panose="020F0502020204030204" pitchFamily="34" charset="0"/>
              </a:rPr>
              <a:t>Biosciences </a:t>
            </a:r>
          </a:p>
          <a:p>
            <a:r>
              <a:rPr lang="en-US">
                <a:latin typeface="Calibri" panose="020F0502020204030204" pitchFamily="34" charset="0"/>
                <a:cs typeface="Calibri" panose="020F0502020204030204" pitchFamily="34" charset="0"/>
              </a:rPr>
              <a:t>Sequel II</a:t>
            </a:r>
          </a:p>
        </p:txBody>
      </p:sp>
      <p:pic>
        <p:nvPicPr>
          <p:cNvPr id="8" name="Picture 7">
            <a:extLst>
              <a:ext uri="{FF2B5EF4-FFF2-40B4-BE49-F238E27FC236}">
                <a16:creationId xmlns:a16="http://schemas.microsoft.com/office/drawing/2014/main" id="{23229967-EAD1-274A-AE95-6D6FC05060BD}"/>
              </a:ext>
            </a:extLst>
          </p:cNvPr>
          <p:cNvPicPr>
            <a:picLocks noChangeAspect="1"/>
          </p:cNvPicPr>
          <p:nvPr/>
        </p:nvPicPr>
        <p:blipFill>
          <a:blip r:embed="rId8"/>
          <a:stretch>
            <a:fillRect/>
          </a:stretch>
        </p:blipFill>
        <p:spPr>
          <a:xfrm>
            <a:off x="6125961" y="1108776"/>
            <a:ext cx="2559162" cy="1796468"/>
          </a:xfrm>
          <a:prstGeom prst="rect">
            <a:avLst/>
          </a:prstGeom>
        </p:spPr>
      </p:pic>
      <p:sp>
        <p:nvSpPr>
          <p:cNvPr id="9" name="Rectangle 8">
            <a:extLst>
              <a:ext uri="{FF2B5EF4-FFF2-40B4-BE49-F238E27FC236}">
                <a16:creationId xmlns:a16="http://schemas.microsoft.com/office/drawing/2014/main" id="{718B4294-5F14-AF42-94E3-9B5A8E6AF93F}"/>
              </a:ext>
            </a:extLst>
          </p:cNvPr>
          <p:cNvSpPr/>
          <p:nvPr/>
        </p:nvSpPr>
        <p:spPr>
          <a:xfrm>
            <a:off x="5931345" y="944360"/>
            <a:ext cx="1357936" cy="923330"/>
          </a:xfrm>
          <a:prstGeom prst="rect">
            <a:avLst/>
          </a:prstGeom>
        </p:spPr>
        <p:txBody>
          <a:bodyPr wrap="none">
            <a:spAutoFit/>
          </a:bodyPr>
          <a:lstStyle/>
          <a:p>
            <a:r>
              <a:rPr lang="en-US">
                <a:latin typeface="Calibri" panose="020F0502020204030204" pitchFamily="34" charset="0"/>
                <a:cs typeface="Calibri" panose="020F0502020204030204" pitchFamily="34" charset="0"/>
              </a:rPr>
              <a:t>Oxford </a:t>
            </a:r>
          </a:p>
          <a:p>
            <a:r>
              <a:rPr lang="en-US">
                <a:latin typeface="Calibri" panose="020F0502020204030204" pitchFamily="34" charset="0"/>
                <a:cs typeface="Calibri" panose="020F0502020204030204" pitchFamily="34" charset="0"/>
              </a:rPr>
              <a:t>Nanopore </a:t>
            </a:r>
          </a:p>
          <a:p>
            <a:r>
              <a:rPr lang="en-US" err="1">
                <a:latin typeface="Calibri" panose="020F0502020204030204" pitchFamily="34" charset="0"/>
                <a:cs typeface="Calibri" panose="020F0502020204030204" pitchFamily="34" charset="0"/>
              </a:rPr>
              <a:t>PromethION</a:t>
            </a:r>
            <a:endParaRPr lang="en-US">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EE071B56-2764-9D4E-8045-45BFB073568C}"/>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227637" y="836712"/>
            <a:ext cx="2601870" cy="1732710"/>
          </a:xfrm>
          <a:prstGeom prst="rect">
            <a:avLst/>
          </a:prstGeom>
        </p:spPr>
      </p:pic>
    </p:spTree>
    <p:extLst>
      <p:ext uri="{BB962C8B-B14F-4D97-AF65-F5344CB8AC3E}">
        <p14:creationId xmlns:p14="http://schemas.microsoft.com/office/powerpoint/2010/main" val="359716398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62815-EAC0-0443-921D-8116108E4FC5}"/>
              </a:ext>
            </a:extLst>
          </p:cNvPr>
          <p:cNvSpPr>
            <a:spLocks noGrp="1"/>
          </p:cNvSpPr>
          <p:nvPr>
            <p:ph type="title"/>
          </p:nvPr>
        </p:nvSpPr>
        <p:spPr/>
        <p:txBody>
          <a:bodyPr/>
          <a:lstStyle/>
          <a:p>
            <a:r>
              <a:rPr lang="en-US" dirty="0"/>
              <a:t>Oxford Nanopore Sequencers</a:t>
            </a:r>
          </a:p>
        </p:txBody>
      </p:sp>
      <p:sp>
        <p:nvSpPr>
          <p:cNvPr id="4" name="Slide Number Placeholder 3">
            <a:extLst>
              <a:ext uri="{FF2B5EF4-FFF2-40B4-BE49-F238E27FC236}">
                <a16:creationId xmlns:a16="http://schemas.microsoft.com/office/drawing/2014/main" id="{769DDFA7-2C9F-BB41-8675-DB4931B1C9B6}"/>
              </a:ext>
            </a:extLst>
          </p:cNvPr>
          <p:cNvSpPr>
            <a:spLocks noGrp="1"/>
          </p:cNvSpPr>
          <p:nvPr>
            <p:ph type="sldNum" sz="quarter" idx="11"/>
          </p:nvPr>
        </p:nvSpPr>
        <p:spPr/>
        <p:txBody>
          <a:bodyPr/>
          <a:lstStyle/>
          <a:p>
            <a:fld id="{323594FA-E141-4234-AE05-360401972BE7}" type="slidenum">
              <a:rPr lang="en-US" altLang="en-US" smtClean="0"/>
              <a:pPr/>
              <a:t>44</a:t>
            </a:fld>
            <a:endParaRPr lang="en-US" altLang="en-US"/>
          </a:p>
        </p:txBody>
      </p:sp>
      <p:sp>
        <p:nvSpPr>
          <p:cNvPr id="7" name="Rectangle 6">
            <a:extLst>
              <a:ext uri="{FF2B5EF4-FFF2-40B4-BE49-F238E27FC236}">
                <a16:creationId xmlns:a16="http://schemas.microsoft.com/office/drawing/2014/main" id="{761B8060-0F78-304C-9CBB-8443DCE19FA3}"/>
              </a:ext>
            </a:extLst>
          </p:cNvPr>
          <p:cNvSpPr/>
          <p:nvPr/>
        </p:nvSpPr>
        <p:spPr>
          <a:xfrm>
            <a:off x="1331640" y="6400800"/>
            <a:ext cx="5135445" cy="369332"/>
          </a:xfrm>
          <a:prstGeom prst="rect">
            <a:avLst/>
          </a:prstGeom>
        </p:spPr>
        <p:txBody>
          <a:bodyPr wrap="none">
            <a:spAutoFit/>
          </a:bodyPr>
          <a:lstStyle/>
          <a:p>
            <a:r>
              <a:rPr lang="en-US" dirty="0">
                <a:hlinkClick r:id="rId2"/>
              </a:rPr>
              <a:t>https://nanoporetech.com/products/comparison</a:t>
            </a:r>
            <a:r>
              <a:rPr lang="en-US" dirty="0"/>
              <a:t> </a:t>
            </a:r>
          </a:p>
        </p:txBody>
      </p:sp>
      <p:pic>
        <p:nvPicPr>
          <p:cNvPr id="10" name="Picture 9">
            <a:extLst>
              <a:ext uri="{FF2B5EF4-FFF2-40B4-BE49-F238E27FC236}">
                <a16:creationId xmlns:a16="http://schemas.microsoft.com/office/drawing/2014/main" id="{0E4CEDE6-CA7A-7943-BE85-439A923AC3E2}"/>
              </a:ext>
            </a:extLst>
          </p:cNvPr>
          <p:cNvPicPr>
            <a:picLocks noChangeAspect="1"/>
          </p:cNvPicPr>
          <p:nvPr/>
        </p:nvPicPr>
        <p:blipFill>
          <a:blip r:embed="rId3"/>
          <a:stretch>
            <a:fillRect/>
          </a:stretch>
        </p:blipFill>
        <p:spPr>
          <a:xfrm>
            <a:off x="6416728" y="260648"/>
            <a:ext cx="2625085" cy="469015"/>
          </a:xfrm>
          <a:prstGeom prst="rect">
            <a:avLst/>
          </a:prstGeom>
        </p:spPr>
      </p:pic>
      <p:graphicFrame>
        <p:nvGraphicFramePr>
          <p:cNvPr id="11" name="Table 10">
            <a:extLst>
              <a:ext uri="{FF2B5EF4-FFF2-40B4-BE49-F238E27FC236}">
                <a16:creationId xmlns:a16="http://schemas.microsoft.com/office/drawing/2014/main" id="{5A0CA862-0F60-0C4A-A6F3-397886D073B3}"/>
              </a:ext>
            </a:extLst>
          </p:cNvPr>
          <p:cNvGraphicFramePr>
            <a:graphicFrameLocks noGrp="1"/>
          </p:cNvGraphicFramePr>
          <p:nvPr/>
        </p:nvGraphicFramePr>
        <p:xfrm>
          <a:off x="29520" y="2629194"/>
          <a:ext cx="9114482" cy="3672000"/>
        </p:xfrm>
        <a:graphic>
          <a:graphicData uri="http://schemas.openxmlformats.org/drawingml/2006/table">
            <a:tbl>
              <a:tblPr>
                <a:tableStyleId>{775DCB02-9BB8-47FD-8907-85C794F793BA}</a:tableStyleId>
              </a:tblPr>
              <a:tblGrid>
                <a:gridCol w="1918837">
                  <a:extLst>
                    <a:ext uri="{9D8B030D-6E8A-4147-A177-3AD203B41FA5}">
                      <a16:colId xmlns:a16="http://schemas.microsoft.com/office/drawing/2014/main" val="1043984103"/>
                    </a:ext>
                  </a:extLst>
                </a:gridCol>
                <a:gridCol w="1439129">
                  <a:extLst>
                    <a:ext uri="{9D8B030D-6E8A-4147-A177-3AD203B41FA5}">
                      <a16:colId xmlns:a16="http://schemas.microsoft.com/office/drawing/2014/main" val="1129943280"/>
                    </a:ext>
                  </a:extLst>
                </a:gridCol>
                <a:gridCol w="1439129">
                  <a:extLst>
                    <a:ext uri="{9D8B030D-6E8A-4147-A177-3AD203B41FA5}">
                      <a16:colId xmlns:a16="http://schemas.microsoft.com/office/drawing/2014/main" val="161811307"/>
                    </a:ext>
                  </a:extLst>
                </a:gridCol>
                <a:gridCol w="1439129">
                  <a:extLst>
                    <a:ext uri="{9D8B030D-6E8A-4147-A177-3AD203B41FA5}">
                      <a16:colId xmlns:a16="http://schemas.microsoft.com/office/drawing/2014/main" val="285764837"/>
                    </a:ext>
                  </a:extLst>
                </a:gridCol>
                <a:gridCol w="1439129">
                  <a:extLst>
                    <a:ext uri="{9D8B030D-6E8A-4147-A177-3AD203B41FA5}">
                      <a16:colId xmlns:a16="http://schemas.microsoft.com/office/drawing/2014/main" val="3948394152"/>
                    </a:ext>
                  </a:extLst>
                </a:gridCol>
                <a:gridCol w="1439129">
                  <a:extLst>
                    <a:ext uri="{9D8B030D-6E8A-4147-A177-3AD203B41FA5}">
                      <a16:colId xmlns:a16="http://schemas.microsoft.com/office/drawing/2014/main" val="1002816810"/>
                    </a:ext>
                  </a:extLst>
                </a:gridCol>
              </a:tblGrid>
              <a:tr h="612000">
                <a:tc>
                  <a:txBody>
                    <a:bodyPr/>
                    <a:lstStyle/>
                    <a:p>
                      <a:pPr algn="ctr" fontAlgn="t"/>
                      <a:r>
                        <a:rPr lang="en-US" sz="1600" dirty="0">
                          <a:solidFill>
                            <a:schemeClr val="bg1"/>
                          </a:solidFill>
                          <a:effectLst/>
                          <a:latin typeface="+mn-lt"/>
                        </a:rPr>
                        <a:t> </a:t>
                      </a:r>
                    </a:p>
                  </a:txBody>
                  <a:tcPr marL="45765" marR="45765" marT="22882" marB="22882" anchor="ctr">
                    <a:solidFill>
                      <a:schemeClr val="bg1"/>
                    </a:solidFill>
                  </a:tcPr>
                </a:tc>
                <a:tc>
                  <a:txBody>
                    <a:bodyPr/>
                    <a:lstStyle/>
                    <a:p>
                      <a:pPr algn="ctr" fontAlgn="t"/>
                      <a:r>
                        <a:rPr lang="en-US" sz="1600" b="1" dirty="0" err="1">
                          <a:solidFill>
                            <a:schemeClr val="bg1"/>
                          </a:solidFill>
                          <a:effectLst/>
                          <a:latin typeface="+mn-lt"/>
                        </a:rPr>
                        <a:t>MinION</a:t>
                      </a:r>
                      <a:r>
                        <a:rPr lang="en-US" sz="1600" b="1" dirty="0">
                          <a:solidFill>
                            <a:schemeClr val="bg1"/>
                          </a:solidFill>
                          <a:effectLst/>
                          <a:latin typeface="+mn-lt"/>
                        </a:rPr>
                        <a:t> Mk1B</a:t>
                      </a:r>
                    </a:p>
                  </a:txBody>
                  <a:tcPr marL="45765" marR="45765" marT="22882" marB="22882" anchor="ctr">
                    <a:solidFill>
                      <a:srgbClr val="0084A8"/>
                    </a:solidFill>
                  </a:tcPr>
                </a:tc>
                <a:tc>
                  <a:txBody>
                    <a:bodyPr/>
                    <a:lstStyle/>
                    <a:p>
                      <a:pPr algn="ctr" fontAlgn="t"/>
                      <a:r>
                        <a:rPr lang="en-US" sz="1600" b="1">
                          <a:solidFill>
                            <a:schemeClr val="bg1"/>
                          </a:solidFill>
                          <a:effectLst/>
                          <a:latin typeface="+mn-lt"/>
                        </a:rPr>
                        <a:t>MinION Mk1C</a:t>
                      </a:r>
                    </a:p>
                  </a:txBody>
                  <a:tcPr marL="45765" marR="45765" marT="22882" marB="22882" anchor="ctr">
                    <a:solidFill>
                      <a:srgbClr val="0084A8"/>
                    </a:solidFill>
                  </a:tcPr>
                </a:tc>
                <a:tc>
                  <a:txBody>
                    <a:bodyPr/>
                    <a:lstStyle/>
                    <a:p>
                      <a:pPr algn="ctr" fontAlgn="t"/>
                      <a:r>
                        <a:rPr lang="en-US" sz="1600" b="1">
                          <a:solidFill>
                            <a:schemeClr val="bg1"/>
                          </a:solidFill>
                          <a:effectLst/>
                          <a:latin typeface="+mn-lt"/>
                        </a:rPr>
                        <a:t>GridION Mk1</a:t>
                      </a:r>
                    </a:p>
                  </a:txBody>
                  <a:tcPr marL="45765" marR="45765" marT="22882" marB="22882" anchor="ctr">
                    <a:solidFill>
                      <a:srgbClr val="0084A8"/>
                    </a:solidFill>
                  </a:tcPr>
                </a:tc>
                <a:tc>
                  <a:txBody>
                    <a:bodyPr/>
                    <a:lstStyle/>
                    <a:p>
                      <a:pPr algn="ctr" fontAlgn="t"/>
                      <a:r>
                        <a:rPr lang="en-US" sz="1600" b="1">
                          <a:solidFill>
                            <a:schemeClr val="bg1"/>
                          </a:solidFill>
                          <a:effectLst/>
                          <a:latin typeface="+mn-lt"/>
                        </a:rPr>
                        <a:t>PromethION 24</a:t>
                      </a:r>
                    </a:p>
                  </a:txBody>
                  <a:tcPr marL="45765" marR="45765" marT="22882" marB="22882" anchor="ctr">
                    <a:solidFill>
                      <a:srgbClr val="0084A8"/>
                    </a:solidFill>
                  </a:tcPr>
                </a:tc>
                <a:tc>
                  <a:txBody>
                    <a:bodyPr/>
                    <a:lstStyle/>
                    <a:p>
                      <a:pPr algn="ctr" fontAlgn="t"/>
                      <a:r>
                        <a:rPr lang="en-US" sz="1600" b="1" dirty="0" err="1">
                          <a:solidFill>
                            <a:schemeClr val="bg1"/>
                          </a:solidFill>
                          <a:effectLst/>
                          <a:latin typeface="+mn-lt"/>
                        </a:rPr>
                        <a:t>PromethION</a:t>
                      </a:r>
                      <a:r>
                        <a:rPr lang="en-US" sz="1600" b="1" dirty="0">
                          <a:solidFill>
                            <a:schemeClr val="bg1"/>
                          </a:solidFill>
                          <a:effectLst/>
                          <a:latin typeface="+mn-lt"/>
                        </a:rPr>
                        <a:t> 48</a:t>
                      </a:r>
                    </a:p>
                  </a:txBody>
                  <a:tcPr marL="45765" marR="45765" marT="22882" marB="22882" anchor="ctr">
                    <a:solidFill>
                      <a:srgbClr val="0084A8"/>
                    </a:solidFill>
                  </a:tcPr>
                </a:tc>
                <a:extLst>
                  <a:ext uri="{0D108BD9-81ED-4DB2-BD59-A6C34878D82A}">
                    <a16:rowId xmlns:a16="http://schemas.microsoft.com/office/drawing/2014/main" val="2316883071"/>
                  </a:ext>
                </a:extLst>
              </a:tr>
              <a:tr h="612000">
                <a:tc>
                  <a:txBody>
                    <a:bodyPr/>
                    <a:lstStyle/>
                    <a:p>
                      <a:pPr algn="l" fontAlgn="t"/>
                      <a:r>
                        <a:rPr lang="en-US" sz="1600" b="1" dirty="0">
                          <a:solidFill>
                            <a:schemeClr val="bg1"/>
                          </a:solidFill>
                          <a:effectLst/>
                          <a:latin typeface="+mn-lt"/>
                        </a:rPr>
                        <a:t>Read length</a:t>
                      </a:r>
                    </a:p>
                  </a:txBody>
                  <a:tcPr marL="45765" marR="45765" marT="22882" marB="22882" anchor="ctr">
                    <a:solidFill>
                      <a:srgbClr val="0084A8"/>
                    </a:solidFill>
                  </a:tcPr>
                </a:tc>
                <a:tc>
                  <a:txBody>
                    <a:bodyPr/>
                    <a:lstStyle/>
                    <a:p>
                      <a:pPr algn="ctr" fontAlgn="t"/>
                      <a:r>
                        <a:rPr lang="en-US" sz="1600" dirty="0">
                          <a:solidFill>
                            <a:schemeClr val="tx1"/>
                          </a:solidFill>
                          <a:effectLst/>
                          <a:latin typeface="+mn-lt"/>
                        </a:rPr>
                        <a:t>&gt; 2Mb</a:t>
                      </a:r>
                    </a:p>
                  </a:txBody>
                  <a:tcPr marL="45765" marR="45765" marT="22882" marB="22882" anchor="ctr">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600" dirty="0">
                          <a:solidFill>
                            <a:schemeClr val="tx1"/>
                          </a:solidFill>
                          <a:effectLst/>
                          <a:latin typeface="+mn-lt"/>
                        </a:rPr>
                        <a:t>&gt; 2Mb</a:t>
                      </a:r>
                    </a:p>
                  </a:txBody>
                  <a:tcPr marL="45765" marR="45765" marT="22882" marB="22882" anchor="ctr">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600" dirty="0">
                          <a:solidFill>
                            <a:schemeClr val="tx1"/>
                          </a:solidFill>
                          <a:effectLst/>
                          <a:latin typeface="+mn-lt"/>
                        </a:rPr>
                        <a:t>&gt; 2Mb</a:t>
                      </a:r>
                    </a:p>
                  </a:txBody>
                  <a:tcPr marL="45765" marR="45765" marT="22882" marB="22882" anchor="ctr">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600" dirty="0">
                          <a:solidFill>
                            <a:schemeClr val="tx1"/>
                          </a:solidFill>
                          <a:effectLst/>
                          <a:latin typeface="+mn-lt"/>
                        </a:rPr>
                        <a:t>&gt; 2Mb</a:t>
                      </a:r>
                    </a:p>
                  </a:txBody>
                  <a:tcPr marL="45765" marR="45765" marT="22882" marB="22882" anchor="ctr">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600" dirty="0">
                          <a:solidFill>
                            <a:schemeClr val="tx1"/>
                          </a:solidFill>
                          <a:effectLst/>
                          <a:latin typeface="+mn-lt"/>
                        </a:rPr>
                        <a:t>&gt; 2Mb</a:t>
                      </a:r>
                    </a:p>
                  </a:txBody>
                  <a:tcPr marL="45765" marR="45765" marT="22882" marB="22882" anchor="ctr">
                    <a:solidFill>
                      <a:schemeClr val="bg1"/>
                    </a:solidFill>
                  </a:tcPr>
                </a:tc>
                <a:extLst>
                  <a:ext uri="{0D108BD9-81ED-4DB2-BD59-A6C34878D82A}">
                    <a16:rowId xmlns:a16="http://schemas.microsoft.com/office/drawing/2014/main" val="1351906485"/>
                  </a:ext>
                </a:extLst>
              </a:tr>
              <a:tr h="612000">
                <a:tc>
                  <a:txBody>
                    <a:bodyPr/>
                    <a:lstStyle/>
                    <a:p>
                      <a:pPr algn="l" fontAlgn="t"/>
                      <a:r>
                        <a:rPr lang="en-US" sz="1600" b="1" dirty="0">
                          <a:solidFill>
                            <a:schemeClr val="bg1"/>
                          </a:solidFill>
                          <a:effectLst/>
                          <a:latin typeface="+mn-lt"/>
                        </a:rPr>
                        <a:t>Yield per flow cell</a:t>
                      </a:r>
                    </a:p>
                  </a:txBody>
                  <a:tcPr marL="45765" marR="45765" marT="22882" marB="22882" anchor="ctr">
                    <a:solidFill>
                      <a:srgbClr val="0084A8"/>
                    </a:solidFill>
                  </a:tcPr>
                </a:tc>
                <a:tc>
                  <a:txBody>
                    <a:bodyPr/>
                    <a:lstStyle/>
                    <a:p>
                      <a:pPr algn="ctr" fontAlgn="t"/>
                      <a:r>
                        <a:rPr lang="en-US" sz="1600">
                          <a:solidFill>
                            <a:schemeClr val="tx1"/>
                          </a:solidFill>
                          <a:effectLst/>
                          <a:latin typeface="+mn-lt"/>
                        </a:rPr>
                        <a:t>50 Gb</a:t>
                      </a:r>
                    </a:p>
                  </a:txBody>
                  <a:tcPr marL="45765" marR="45765" marT="22882" marB="22882" anchor="ctr">
                    <a:solidFill>
                      <a:schemeClr val="bg1"/>
                    </a:solidFill>
                  </a:tcPr>
                </a:tc>
                <a:tc>
                  <a:txBody>
                    <a:bodyPr/>
                    <a:lstStyle/>
                    <a:p>
                      <a:pPr algn="ctr" fontAlgn="t"/>
                      <a:r>
                        <a:rPr lang="en-US" sz="1600">
                          <a:solidFill>
                            <a:schemeClr val="tx1"/>
                          </a:solidFill>
                          <a:effectLst/>
                          <a:latin typeface="+mn-lt"/>
                        </a:rPr>
                        <a:t>50 Gb</a:t>
                      </a:r>
                    </a:p>
                  </a:txBody>
                  <a:tcPr marL="45765" marR="45765" marT="22882" marB="22882" anchor="ctr">
                    <a:solidFill>
                      <a:schemeClr val="bg1"/>
                    </a:solidFill>
                  </a:tcPr>
                </a:tc>
                <a:tc>
                  <a:txBody>
                    <a:bodyPr/>
                    <a:lstStyle/>
                    <a:p>
                      <a:pPr algn="ctr" fontAlgn="t"/>
                      <a:r>
                        <a:rPr lang="en-US" sz="1600">
                          <a:solidFill>
                            <a:schemeClr val="tx1"/>
                          </a:solidFill>
                          <a:effectLst/>
                          <a:latin typeface="+mn-lt"/>
                        </a:rPr>
                        <a:t>50 Gb</a:t>
                      </a:r>
                    </a:p>
                  </a:txBody>
                  <a:tcPr marL="45765" marR="45765" marT="22882" marB="22882" anchor="ctr">
                    <a:solidFill>
                      <a:schemeClr val="bg1"/>
                    </a:solidFill>
                  </a:tcPr>
                </a:tc>
                <a:tc>
                  <a:txBody>
                    <a:bodyPr/>
                    <a:lstStyle/>
                    <a:p>
                      <a:pPr algn="ctr" fontAlgn="t"/>
                      <a:r>
                        <a:rPr lang="en-US" sz="1600">
                          <a:solidFill>
                            <a:schemeClr val="tx1"/>
                          </a:solidFill>
                          <a:effectLst/>
                          <a:latin typeface="+mn-lt"/>
                        </a:rPr>
                        <a:t>220 Gb</a:t>
                      </a:r>
                    </a:p>
                  </a:txBody>
                  <a:tcPr marL="45765" marR="45765" marT="22882" marB="22882" anchor="ctr">
                    <a:solidFill>
                      <a:schemeClr val="bg1"/>
                    </a:solidFill>
                  </a:tcPr>
                </a:tc>
                <a:tc>
                  <a:txBody>
                    <a:bodyPr/>
                    <a:lstStyle/>
                    <a:p>
                      <a:pPr algn="ctr" fontAlgn="t"/>
                      <a:r>
                        <a:rPr lang="en-US" sz="1600" dirty="0">
                          <a:solidFill>
                            <a:schemeClr val="tx1"/>
                          </a:solidFill>
                          <a:effectLst/>
                          <a:latin typeface="+mn-lt"/>
                        </a:rPr>
                        <a:t>220 Gb</a:t>
                      </a:r>
                    </a:p>
                  </a:txBody>
                  <a:tcPr marL="45765" marR="45765" marT="22882" marB="22882" anchor="ctr">
                    <a:solidFill>
                      <a:schemeClr val="bg1"/>
                    </a:solidFill>
                  </a:tcPr>
                </a:tc>
                <a:extLst>
                  <a:ext uri="{0D108BD9-81ED-4DB2-BD59-A6C34878D82A}">
                    <a16:rowId xmlns:a16="http://schemas.microsoft.com/office/drawing/2014/main" val="1122346942"/>
                  </a:ext>
                </a:extLst>
              </a:tr>
              <a:tr h="612000">
                <a:tc>
                  <a:txBody>
                    <a:bodyPr/>
                    <a:lstStyle/>
                    <a:p>
                      <a:pPr algn="l" fontAlgn="t"/>
                      <a:r>
                        <a:rPr lang="en-US" sz="1600" b="1">
                          <a:solidFill>
                            <a:schemeClr val="bg1"/>
                          </a:solidFill>
                          <a:effectLst/>
                          <a:latin typeface="+mn-lt"/>
                        </a:rPr>
                        <a:t>Number of flow cells per device</a:t>
                      </a:r>
                    </a:p>
                  </a:txBody>
                  <a:tcPr marL="45765" marR="45765" marT="22882" marB="22882" anchor="ctr">
                    <a:solidFill>
                      <a:srgbClr val="0084A8"/>
                    </a:solidFill>
                  </a:tcPr>
                </a:tc>
                <a:tc>
                  <a:txBody>
                    <a:bodyPr/>
                    <a:lstStyle/>
                    <a:p>
                      <a:pPr algn="ctr" fontAlgn="t"/>
                      <a:r>
                        <a:rPr lang="en-US" sz="1600">
                          <a:solidFill>
                            <a:schemeClr val="tx1"/>
                          </a:solidFill>
                          <a:effectLst/>
                          <a:latin typeface="+mn-lt"/>
                        </a:rPr>
                        <a:t>1</a:t>
                      </a:r>
                    </a:p>
                  </a:txBody>
                  <a:tcPr marL="45765" marR="45765" marT="22882" marB="22882" anchor="ctr">
                    <a:solidFill>
                      <a:schemeClr val="bg1"/>
                    </a:solidFill>
                  </a:tcPr>
                </a:tc>
                <a:tc>
                  <a:txBody>
                    <a:bodyPr/>
                    <a:lstStyle/>
                    <a:p>
                      <a:pPr algn="ctr" fontAlgn="t"/>
                      <a:r>
                        <a:rPr lang="en-US" sz="1600">
                          <a:solidFill>
                            <a:schemeClr val="tx1"/>
                          </a:solidFill>
                          <a:effectLst/>
                          <a:latin typeface="+mn-lt"/>
                        </a:rPr>
                        <a:t>1</a:t>
                      </a:r>
                    </a:p>
                  </a:txBody>
                  <a:tcPr marL="45765" marR="45765" marT="22882" marB="22882" anchor="ctr">
                    <a:solidFill>
                      <a:schemeClr val="bg1"/>
                    </a:solidFill>
                  </a:tcPr>
                </a:tc>
                <a:tc>
                  <a:txBody>
                    <a:bodyPr/>
                    <a:lstStyle/>
                    <a:p>
                      <a:pPr algn="ctr" fontAlgn="t"/>
                      <a:r>
                        <a:rPr lang="en-US" sz="1600">
                          <a:solidFill>
                            <a:schemeClr val="tx1"/>
                          </a:solidFill>
                          <a:effectLst/>
                          <a:latin typeface="+mn-lt"/>
                        </a:rPr>
                        <a:t>5</a:t>
                      </a:r>
                    </a:p>
                  </a:txBody>
                  <a:tcPr marL="45765" marR="45765" marT="22882" marB="22882" anchor="ctr">
                    <a:solidFill>
                      <a:schemeClr val="bg1"/>
                    </a:solidFill>
                  </a:tcPr>
                </a:tc>
                <a:tc>
                  <a:txBody>
                    <a:bodyPr/>
                    <a:lstStyle/>
                    <a:p>
                      <a:pPr algn="ctr" fontAlgn="t"/>
                      <a:r>
                        <a:rPr lang="en-US" sz="1600">
                          <a:solidFill>
                            <a:schemeClr val="tx1"/>
                          </a:solidFill>
                          <a:effectLst/>
                          <a:latin typeface="+mn-lt"/>
                        </a:rPr>
                        <a:t>24</a:t>
                      </a:r>
                    </a:p>
                  </a:txBody>
                  <a:tcPr marL="45765" marR="45765" marT="22882" marB="22882" anchor="ctr">
                    <a:solidFill>
                      <a:schemeClr val="bg1"/>
                    </a:solidFill>
                  </a:tcPr>
                </a:tc>
                <a:tc>
                  <a:txBody>
                    <a:bodyPr/>
                    <a:lstStyle/>
                    <a:p>
                      <a:pPr algn="ctr" fontAlgn="t"/>
                      <a:r>
                        <a:rPr lang="en-US" sz="1600">
                          <a:solidFill>
                            <a:schemeClr val="tx1"/>
                          </a:solidFill>
                          <a:effectLst/>
                          <a:latin typeface="+mn-lt"/>
                        </a:rPr>
                        <a:t>48</a:t>
                      </a:r>
                    </a:p>
                  </a:txBody>
                  <a:tcPr marL="45765" marR="45765" marT="22882" marB="22882" anchor="ctr">
                    <a:solidFill>
                      <a:schemeClr val="bg1"/>
                    </a:solidFill>
                  </a:tcPr>
                </a:tc>
                <a:extLst>
                  <a:ext uri="{0D108BD9-81ED-4DB2-BD59-A6C34878D82A}">
                    <a16:rowId xmlns:a16="http://schemas.microsoft.com/office/drawing/2014/main" val="2701160737"/>
                  </a:ext>
                </a:extLst>
              </a:tr>
              <a:tr h="612000">
                <a:tc>
                  <a:txBody>
                    <a:bodyPr/>
                    <a:lstStyle/>
                    <a:p>
                      <a:pPr algn="l" fontAlgn="t"/>
                      <a:r>
                        <a:rPr lang="en-US" sz="1600" b="1" dirty="0">
                          <a:solidFill>
                            <a:schemeClr val="bg1"/>
                          </a:solidFill>
                          <a:effectLst/>
                          <a:latin typeface="+mn-lt"/>
                        </a:rPr>
                        <a:t>Yield per device</a:t>
                      </a:r>
                    </a:p>
                  </a:txBody>
                  <a:tcPr marL="45765" marR="45765" marT="22882" marB="22882" anchor="ctr">
                    <a:solidFill>
                      <a:srgbClr val="0084A8"/>
                    </a:solidFill>
                  </a:tcPr>
                </a:tc>
                <a:tc>
                  <a:txBody>
                    <a:bodyPr/>
                    <a:lstStyle/>
                    <a:p>
                      <a:pPr algn="ctr" fontAlgn="t"/>
                      <a:r>
                        <a:rPr lang="en-US" sz="1600" dirty="0">
                          <a:solidFill>
                            <a:srgbClr val="FF0000"/>
                          </a:solidFill>
                          <a:effectLst/>
                          <a:latin typeface="+mn-lt"/>
                        </a:rPr>
                        <a:t>&lt;50 Gb</a:t>
                      </a:r>
                    </a:p>
                  </a:txBody>
                  <a:tcPr marL="45765" marR="45765" marT="22882" marB="22882" anchor="ctr">
                    <a:solidFill>
                      <a:schemeClr val="bg1"/>
                    </a:solidFill>
                  </a:tcPr>
                </a:tc>
                <a:tc>
                  <a:txBody>
                    <a:bodyPr/>
                    <a:lstStyle/>
                    <a:p>
                      <a:pPr algn="ctr" fontAlgn="t"/>
                      <a:r>
                        <a:rPr lang="en-US" sz="1600" dirty="0">
                          <a:solidFill>
                            <a:srgbClr val="FF0000"/>
                          </a:solidFill>
                          <a:effectLst/>
                          <a:latin typeface="+mn-lt"/>
                        </a:rPr>
                        <a:t>&lt;50 Gb</a:t>
                      </a:r>
                    </a:p>
                  </a:txBody>
                  <a:tcPr marL="45765" marR="45765" marT="22882" marB="22882" anchor="ctr">
                    <a:solidFill>
                      <a:schemeClr val="bg1"/>
                    </a:solidFill>
                  </a:tcPr>
                </a:tc>
                <a:tc>
                  <a:txBody>
                    <a:bodyPr/>
                    <a:lstStyle/>
                    <a:p>
                      <a:pPr algn="ctr" fontAlgn="t"/>
                      <a:r>
                        <a:rPr lang="en-US" sz="1600" dirty="0">
                          <a:solidFill>
                            <a:srgbClr val="FF0000"/>
                          </a:solidFill>
                          <a:effectLst/>
                          <a:latin typeface="+mn-lt"/>
                        </a:rPr>
                        <a:t>&lt;250 Gb</a:t>
                      </a:r>
                    </a:p>
                  </a:txBody>
                  <a:tcPr marL="45765" marR="45765" marT="22882" marB="22882" anchor="ctr">
                    <a:solidFill>
                      <a:schemeClr val="bg1"/>
                    </a:solidFill>
                  </a:tcPr>
                </a:tc>
                <a:tc>
                  <a:txBody>
                    <a:bodyPr/>
                    <a:lstStyle/>
                    <a:p>
                      <a:pPr algn="ctr" fontAlgn="t"/>
                      <a:r>
                        <a:rPr lang="en-US" sz="1600" dirty="0">
                          <a:solidFill>
                            <a:srgbClr val="FF0000"/>
                          </a:solidFill>
                          <a:effectLst/>
                          <a:latin typeface="+mn-lt"/>
                        </a:rPr>
                        <a:t>&lt;5.2 Tb</a:t>
                      </a:r>
                    </a:p>
                  </a:txBody>
                  <a:tcPr marL="45765" marR="45765" marT="22882" marB="22882" anchor="ctr">
                    <a:solidFill>
                      <a:schemeClr val="bg1"/>
                    </a:solidFill>
                  </a:tcPr>
                </a:tc>
                <a:tc>
                  <a:txBody>
                    <a:bodyPr/>
                    <a:lstStyle/>
                    <a:p>
                      <a:pPr algn="ctr" fontAlgn="t"/>
                      <a:r>
                        <a:rPr lang="en-US" sz="1600" dirty="0">
                          <a:solidFill>
                            <a:srgbClr val="FF0000"/>
                          </a:solidFill>
                          <a:effectLst/>
                          <a:latin typeface="+mn-lt"/>
                        </a:rPr>
                        <a:t>&lt;10.5 Tb</a:t>
                      </a:r>
                    </a:p>
                  </a:txBody>
                  <a:tcPr marL="45765" marR="45765" marT="22882" marB="22882" anchor="ctr">
                    <a:solidFill>
                      <a:schemeClr val="bg1"/>
                    </a:solidFill>
                  </a:tcPr>
                </a:tc>
                <a:extLst>
                  <a:ext uri="{0D108BD9-81ED-4DB2-BD59-A6C34878D82A}">
                    <a16:rowId xmlns:a16="http://schemas.microsoft.com/office/drawing/2014/main" val="847597132"/>
                  </a:ext>
                </a:extLst>
              </a:tr>
              <a:tr h="612000">
                <a:tc>
                  <a:txBody>
                    <a:bodyPr/>
                    <a:lstStyle/>
                    <a:p>
                      <a:pPr algn="l" fontAlgn="t"/>
                      <a:r>
                        <a:rPr lang="en-US" sz="1600" b="1" dirty="0">
                          <a:solidFill>
                            <a:schemeClr val="bg1"/>
                          </a:solidFill>
                          <a:effectLst/>
                          <a:latin typeface="+mn-lt"/>
                        </a:rPr>
                        <a:t>Starting price</a:t>
                      </a:r>
                    </a:p>
                  </a:txBody>
                  <a:tcPr marL="45765" marR="45765" marT="22882" marB="22882" anchor="ctr">
                    <a:solidFill>
                      <a:srgbClr val="0084A8"/>
                    </a:solidFill>
                  </a:tcPr>
                </a:tc>
                <a:tc>
                  <a:txBody>
                    <a:bodyPr/>
                    <a:lstStyle/>
                    <a:p>
                      <a:pPr algn="ctr" fontAlgn="t"/>
                      <a:r>
                        <a:rPr lang="en-US" sz="1600" dirty="0">
                          <a:solidFill>
                            <a:srgbClr val="FF0000"/>
                          </a:solidFill>
                          <a:effectLst/>
                          <a:latin typeface="+mn-lt"/>
                        </a:rPr>
                        <a:t>$1,000</a:t>
                      </a:r>
                    </a:p>
                  </a:txBody>
                  <a:tcPr marL="45765" marR="45765" marT="22882" marB="22882" anchor="ctr">
                    <a:solidFill>
                      <a:schemeClr val="bg1"/>
                    </a:solidFill>
                  </a:tcPr>
                </a:tc>
                <a:tc>
                  <a:txBody>
                    <a:bodyPr/>
                    <a:lstStyle/>
                    <a:p>
                      <a:pPr algn="ctr" fontAlgn="t"/>
                      <a:r>
                        <a:rPr lang="en-US" sz="1600" dirty="0">
                          <a:solidFill>
                            <a:srgbClr val="FF0000"/>
                          </a:solidFill>
                          <a:effectLst/>
                          <a:latin typeface="+mn-lt"/>
                        </a:rPr>
                        <a:t>$4,990</a:t>
                      </a:r>
                    </a:p>
                  </a:txBody>
                  <a:tcPr marL="45765" marR="45765" marT="22882" marB="22882" anchor="ctr">
                    <a:solidFill>
                      <a:schemeClr val="bg1"/>
                    </a:solidFill>
                  </a:tcPr>
                </a:tc>
                <a:tc>
                  <a:txBody>
                    <a:bodyPr/>
                    <a:lstStyle/>
                    <a:p>
                      <a:pPr algn="ctr" fontAlgn="t"/>
                      <a:r>
                        <a:rPr lang="en-US" sz="1600" dirty="0">
                          <a:solidFill>
                            <a:srgbClr val="FF0000"/>
                          </a:solidFill>
                          <a:effectLst/>
                          <a:latin typeface="+mn-lt"/>
                        </a:rPr>
                        <a:t>$49,995</a:t>
                      </a:r>
                    </a:p>
                  </a:txBody>
                  <a:tcPr marL="45765" marR="45765" marT="22882" marB="22882" anchor="ctr">
                    <a:solidFill>
                      <a:schemeClr val="bg1"/>
                    </a:solidFill>
                  </a:tcPr>
                </a:tc>
                <a:tc>
                  <a:txBody>
                    <a:bodyPr/>
                    <a:lstStyle/>
                    <a:p>
                      <a:pPr algn="ctr" fontAlgn="t"/>
                      <a:r>
                        <a:rPr lang="en-US" sz="1600" dirty="0">
                          <a:solidFill>
                            <a:srgbClr val="FF0000"/>
                          </a:solidFill>
                          <a:effectLst/>
                          <a:latin typeface="+mn-lt"/>
                        </a:rPr>
                        <a:t>$195,455</a:t>
                      </a:r>
                    </a:p>
                  </a:txBody>
                  <a:tcPr marL="45765" marR="45765" marT="22882" marB="22882" anchor="ctr">
                    <a:solidFill>
                      <a:schemeClr val="bg1"/>
                    </a:solidFill>
                  </a:tcPr>
                </a:tc>
                <a:tc>
                  <a:txBody>
                    <a:bodyPr/>
                    <a:lstStyle/>
                    <a:p>
                      <a:pPr algn="ctr" fontAlgn="t"/>
                      <a:r>
                        <a:rPr lang="en-US" sz="1600" dirty="0">
                          <a:solidFill>
                            <a:srgbClr val="FF0000"/>
                          </a:solidFill>
                          <a:effectLst/>
                          <a:latin typeface="+mn-lt"/>
                        </a:rPr>
                        <a:t>$327,455</a:t>
                      </a:r>
                    </a:p>
                  </a:txBody>
                  <a:tcPr marL="45765" marR="45765" marT="22882" marB="22882" anchor="ctr">
                    <a:solidFill>
                      <a:schemeClr val="bg1"/>
                    </a:solidFill>
                  </a:tcPr>
                </a:tc>
                <a:extLst>
                  <a:ext uri="{0D108BD9-81ED-4DB2-BD59-A6C34878D82A}">
                    <a16:rowId xmlns:a16="http://schemas.microsoft.com/office/drawing/2014/main" val="4127620895"/>
                  </a:ext>
                </a:extLst>
              </a:tr>
            </a:tbl>
          </a:graphicData>
        </a:graphic>
      </p:graphicFrame>
      <p:sp>
        <p:nvSpPr>
          <p:cNvPr id="12" name="Rectangle 1">
            <a:extLst>
              <a:ext uri="{FF2B5EF4-FFF2-40B4-BE49-F238E27FC236}">
                <a16:creationId xmlns:a16="http://schemas.microsoft.com/office/drawing/2014/main" id="{EC027435-D946-6144-AF82-51CFC4B6B3A0}"/>
              </a:ext>
            </a:extLst>
          </p:cNvPr>
          <p:cNvSpPr>
            <a:spLocks noChangeArrowheads="1"/>
          </p:cNvSpPr>
          <p:nvPr/>
        </p:nvSpPr>
        <p:spPr bwMode="auto">
          <a:xfrm>
            <a:off x="1304925" y="1371600"/>
            <a:ext cx="9144000" cy="0"/>
          </a:xfrm>
          <a:prstGeom prst="rect">
            <a:avLst/>
          </a:prstGeom>
          <a:solidFill>
            <a:srgbClr val="F0EFE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200" b="0" i="0" u="none" strike="noStrike" cap="none" normalizeH="0" baseline="0">
                <a:ln>
                  <a:noFill/>
                </a:ln>
                <a:solidFill>
                  <a:srgbClr val="4A4A4A"/>
                </a:solidFill>
                <a:effectLst/>
                <a:latin typeface="inherit"/>
              </a:rPr>
            </a:br>
            <a:endParaRPr kumimoji="0" lang="en-US" altLang="en-US" sz="9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15" name="Picture 14">
            <a:extLst>
              <a:ext uri="{FF2B5EF4-FFF2-40B4-BE49-F238E27FC236}">
                <a16:creationId xmlns:a16="http://schemas.microsoft.com/office/drawing/2014/main" id="{217427CB-766E-F646-89AA-716B665D17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848" y="949879"/>
            <a:ext cx="8589825" cy="1614357"/>
          </a:xfrm>
          <a:prstGeom prst="rect">
            <a:avLst/>
          </a:prstGeom>
        </p:spPr>
      </p:pic>
    </p:spTree>
    <p:extLst>
      <p:ext uri="{BB962C8B-B14F-4D97-AF65-F5344CB8AC3E}">
        <p14:creationId xmlns:p14="http://schemas.microsoft.com/office/powerpoint/2010/main" val="2996025416"/>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D92CF4-B227-3D41-98A2-B623783F373E}"/>
              </a:ext>
            </a:extLst>
          </p:cNvPr>
          <p:cNvSpPr>
            <a:spLocks noGrp="1"/>
          </p:cNvSpPr>
          <p:nvPr>
            <p:ph type="title"/>
          </p:nvPr>
        </p:nvSpPr>
        <p:spPr/>
        <p:txBody>
          <a:bodyPr/>
          <a:lstStyle/>
          <a:p>
            <a:r>
              <a:rPr lang="en-US" dirty="0"/>
              <a:t>Illumina Sequencers</a:t>
            </a:r>
          </a:p>
        </p:txBody>
      </p:sp>
      <p:sp>
        <p:nvSpPr>
          <p:cNvPr id="4" name="Slide Number Placeholder 3">
            <a:extLst>
              <a:ext uri="{FF2B5EF4-FFF2-40B4-BE49-F238E27FC236}">
                <a16:creationId xmlns:a16="http://schemas.microsoft.com/office/drawing/2014/main" id="{1D010959-B067-324B-8564-92AEB97482FF}"/>
              </a:ext>
            </a:extLst>
          </p:cNvPr>
          <p:cNvSpPr>
            <a:spLocks noGrp="1"/>
          </p:cNvSpPr>
          <p:nvPr>
            <p:ph type="sldNum" sz="quarter" idx="11"/>
          </p:nvPr>
        </p:nvSpPr>
        <p:spPr/>
        <p:txBody>
          <a:bodyPr/>
          <a:lstStyle/>
          <a:p>
            <a:fld id="{323594FA-E141-4234-AE05-360401972BE7}" type="slidenum">
              <a:rPr lang="en-US" altLang="en-US" smtClean="0"/>
              <a:pPr/>
              <a:t>45</a:t>
            </a:fld>
            <a:endParaRPr lang="en-US" altLang="en-US"/>
          </a:p>
        </p:txBody>
      </p:sp>
      <p:graphicFrame>
        <p:nvGraphicFramePr>
          <p:cNvPr id="9" name="Table 8">
            <a:extLst>
              <a:ext uri="{FF2B5EF4-FFF2-40B4-BE49-F238E27FC236}">
                <a16:creationId xmlns:a16="http://schemas.microsoft.com/office/drawing/2014/main" id="{4387804A-9EE2-BB43-B75C-3A860397AD14}"/>
              </a:ext>
            </a:extLst>
          </p:cNvPr>
          <p:cNvGraphicFramePr>
            <a:graphicFrameLocks noGrp="1"/>
          </p:cNvGraphicFramePr>
          <p:nvPr/>
        </p:nvGraphicFramePr>
        <p:xfrm>
          <a:off x="72009" y="3212976"/>
          <a:ext cx="9036495" cy="3126560"/>
        </p:xfrm>
        <a:graphic>
          <a:graphicData uri="http://schemas.openxmlformats.org/drawingml/2006/table">
            <a:tbl>
              <a:tblPr>
                <a:tableStyleId>{C4B1156A-380E-4F78-BDF5-A606A8083BF9}</a:tableStyleId>
              </a:tblPr>
              <a:tblGrid>
                <a:gridCol w="1475655">
                  <a:extLst>
                    <a:ext uri="{9D8B030D-6E8A-4147-A177-3AD203B41FA5}">
                      <a16:colId xmlns:a16="http://schemas.microsoft.com/office/drawing/2014/main" val="1572921260"/>
                    </a:ext>
                  </a:extLst>
                </a:gridCol>
                <a:gridCol w="1260140">
                  <a:extLst>
                    <a:ext uri="{9D8B030D-6E8A-4147-A177-3AD203B41FA5}">
                      <a16:colId xmlns:a16="http://schemas.microsoft.com/office/drawing/2014/main" val="1815330125"/>
                    </a:ext>
                  </a:extLst>
                </a:gridCol>
                <a:gridCol w="1260140">
                  <a:extLst>
                    <a:ext uri="{9D8B030D-6E8A-4147-A177-3AD203B41FA5}">
                      <a16:colId xmlns:a16="http://schemas.microsoft.com/office/drawing/2014/main" val="2260076244"/>
                    </a:ext>
                  </a:extLst>
                </a:gridCol>
                <a:gridCol w="1260140">
                  <a:extLst>
                    <a:ext uri="{9D8B030D-6E8A-4147-A177-3AD203B41FA5}">
                      <a16:colId xmlns:a16="http://schemas.microsoft.com/office/drawing/2014/main" val="2685481021"/>
                    </a:ext>
                  </a:extLst>
                </a:gridCol>
                <a:gridCol w="1260140">
                  <a:extLst>
                    <a:ext uri="{9D8B030D-6E8A-4147-A177-3AD203B41FA5}">
                      <a16:colId xmlns:a16="http://schemas.microsoft.com/office/drawing/2014/main" val="2959745887"/>
                    </a:ext>
                  </a:extLst>
                </a:gridCol>
                <a:gridCol w="1260140">
                  <a:extLst>
                    <a:ext uri="{9D8B030D-6E8A-4147-A177-3AD203B41FA5}">
                      <a16:colId xmlns:a16="http://schemas.microsoft.com/office/drawing/2014/main" val="2277945933"/>
                    </a:ext>
                  </a:extLst>
                </a:gridCol>
                <a:gridCol w="1260140">
                  <a:extLst>
                    <a:ext uri="{9D8B030D-6E8A-4147-A177-3AD203B41FA5}">
                      <a16:colId xmlns:a16="http://schemas.microsoft.com/office/drawing/2014/main" val="559356002"/>
                    </a:ext>
                  </a:extLst>
                </a:gridCol>
              </a:tblGrid>
              <a:tr h="625312">
                <a:tc>
                  <a:txBody>
                    <a:bodyPr/>
                    <a:lstStyle/>
                    <a:p>
                      <a:pPr algn="l" fontAlgn="ctr"/>
                      <a:r>
                        <a:rPr lang="en-US" sz="1600" b="1" dirty="0">
                          <a:effectLst/>
                        </a:rPr>
                        <a:t>Run time</a:t>
                      </a:r>
                    </a:p>
                  </a:txBody>
                  <a:tcPr marL="68816" marR="68816" marT="68816" marB="68816" anchor="ctr"/>
                </a:tc>
                <a:tc>
                  <a:txBody>
                    <a:bodyPr/>
                    <a:lstStyle/>
                    <a:p>
                      <a:pPr algn="ctr" fontAlgn="ctr"/>
                      <a:r>
                        <a:rPr lang="en-US" sz="1600" dirty="0">
                          <a:effectLst/>
                        </a:rPr>
                        <a:t>9.5–19 </a:t>
                      </a:r>
                      <a:r>
                        <a:rPr lang="en-US" sz="1600" dirty="0" err="1">
                          <a:effectLst/>
                        </a:rPr>
                        <a:t>hrs</a:t>
                      </a:r>
                      <a:endParaRPr lang="en-US" sz="1600" dirty="0">
                        <a:effectLst/>
                      </a:endParaRPr>
                    </a:p>
                  </a:txBody>
                  <a:tcPr marL="68816" marR="68816" marT="68816" marB="68816" anchor="ctr">
                    <a:solidFill>
                      <a:schemeClr val="bg1"/>
                    </a:solidFill>
                  </a:tcPr>
                </a:tc>
                <a:tc>
                  <a:txBody>
                    <a:bodyPr/>
                    <a:lstStyle/>
                    <a:p>
                      <a:pPr algn="ctr" fontAlgn="ctr"/>
                      <a:r>
                        <a:rPr lang="en-US" sz="1600" dirty="0">
                          <a:effectLst/>
                        </a:rPr>
                        <a:t>4–24 </a:t>
                      </a:r>
                      <a:r>
                        <a:rPr lang="en-US" sz="1600" dirty="0" err="1">
                          <a:effectLst/>
                        </a:rPr>
                        <a:t>hrs</a:t>
                      </a:r>
                      <a:endParaRPr lang="en-US" sz="1600" dirty="0">
                        <a:effectLst/>
                      </a:endParaRPr>
                    </a:p>
                  </a:txBody>
                  <a:tcPr marL="68816" marR="68816" marT="68816" marB="68816" anchor="ctr">
                    <a:solidFill>
                      <a:schemeClr val="bg1"/>
                    </a:solidFill>
                  </a:tcPr>
                </a:tc>
                <a:tc>
                  <a:txBody>
                    <a:bodyPr/>
                    <a:lstStyle/>
                    <a:p>
                      <a:pPr algn="ctr" fontAlgn="ctr"/>
                      <a:r>
                        <a:rPr lang="en-US" sz="1600" dirty="0">
                          <a:effectLst/>
                        </a:rPr>
                        <a:t>4–55 </a:t>
                      </a:r>
                      <a:r>
                        <a:rPr lang="en-US" sz="1600" dirty="0" err="1">
                          <a:effectLst/>
                        </a:rPr>
                        <a:t>hrs</a:t>
                      </a:r>
                      <a:endParaRPr lang="en-US" sz="1600" dirty="0">
                        <a:effectLst/>
                      </a:endParaRPr>
                    </a:p>
                  </a:txBody>
                  <a:tcPr marL="68816" marR="68816" marT="68816" marB="68816" anchor="ctr">
                    <a:solidFill>
                      <a:schemeClr val="bg1"/>
                    </a:solidFill>
                  </a:tcPr>
                </a:tc>
                <a:tc>
                  <a:txBody>
                    <a:bodyPr/>
                    <a:lstStyle/>
                    <a:p>
                      <a:pPr algn="ctr" fontAlgn="ctr"/>
                      <a:r>
                        <a:rPr lang="en-US" sz="1600" dirty="0">
                          <a:effectLst/>
                        </a:rPr>
                        <a:t>12–30 </a:t>
                      </a:r>
                      <a:r>
                        <a:rPr lang="en-US" sz="1600" dirty="0" err="1">
                          <a:effectLst/>
                        </a:rPr>
                        <a:t>hrs</a:t>
                      </a:r>
                      <a:endParaRPr lang="en-US" sz="1600" dirty="0">
                        <a:effectLst/>
                      </a:endParaRPr>
                    </a:p>
                  </a:txBody>
                  <a:tcPr marL="68816" marR="68816" marT="68816" marB="68816" anchor="ctr">
                    <a:solidFill>
                      <a:schemeClr val="bg1"/>
                    </a:solidFill>
                  </a:tcPr>
                </a:tc>
                <a:tc>
                  <a:txBody>
                    <a:bodyPr/>
                    <a:lstStyle/>
                    <a:p>
                      <a:pPr algn="ctr" fontAlgn="ctr"/>
                      <a:r>
                        <a:rPr lang="en-US" sz="1600" dirty="0">
                          <a:effectLst/>
                        </a:rPr>
                        <a:t>24-48 </a:t>
                      </a:r>
                      <a:r>
                        <a:rPr lang="en-US" sz="1600" dirty="0" err="1">
                          <a:effectLst/>
                        </a:rPr>
                        <a:t>hrs</a:t>
                      </a:r>
                      <a:endParaRPr lang="en-US" sz="1600" dirty="0">
                        <a:effectLst/>
                      </a:endParaRPr>
                    </a:p>
                  </a:txBody>
                  <a:tcPr marL="68816" marR="68816" marT="68816" marB="68816" anchor="ctr">
                    <a:solidFill>
                      <a:schemeClr val="bg1"/>
                    </a:solidFill>
                  </a:tcPr>
                </a:tc>
                <a:tc>
                  <a:txBody>
                    <a:bodyPr/>
                    <a:lstStyle/>
                    <a:p>
                      <a:pPr algn="ctr" fontAlgn="ctr"/>
                      <a:r>
                        <a:rPr lang="en-US" sz="1600" dirty="0">
                          <a:effectLst/>
                        </a:rPr>
                        <a:t>13-44 </a:t>
                      </a:r>
                      <a:r>
                        <a:rPr lang="en-US" sz="1600" dirty="0" err="1">
                          <a:effectLst/>
                        </a:rPr>
                        <a:t>hrs</a:t>
                      </a:r>
                      <a:endParaRPr lang="en-US" sz="1600" dirty="0">
                        <a:effectLst/>
                      </a:endParaRPr>
                    </a:p>
                  </a:txBody>
                  <a:tcPr marL="60425" marR="60425" marT="60425" marB="60425" anchor="ctr">
                    <a:solidFill>
                      <a:schemeClr val="bg1"/>
                    </a:solidFill>
                  </a:tcPr>
                </a:tc>
                <a:extLst>
                  <a:ext uri="{0D108BD9-81ED-4DB2-BD59-A6C34878D82A}">
                    <a16:rowId xmlns:a16="http://schemas.microsoft.com/office/drawing/2014/main" val="2445007405"/>
                  </a:ext>
                </a:extLst>
              </a:tr>
              <a:tr h="625312">
                <a:tc>
                  <a:txBody>
                    <a:bodyPr/>
                    <a:lstStyle/>
                    <a:p>
                      <a:pPr algn="l" fontAlgn="ctr"/>
                      <a:r>
                        <a:rPr lang="en-US" sz="1600" b="1" dirty="0">
                          <a:effectLst/>
                        </a:rPr>
                        <a:t>Max. reads per run</a:t>
                      </a:r>
                    </a:p>
                  </a:txBody>
                  <a:tcPr marL="68816" marR="68816" marT="68816" marB="68816" anchor="ctr"/>
                </a:tc>
                <a:tc>
                  <a:txBody>
                    <a:bodyPr/>
                    <a:lstStyle/>
                    <a:p>
                      <a:pPr algn="ctr" fontAlgn="ctr"/>
                      <a:r>
                        <a:rPr lang="en-US" sz="1600">
                          <a:effectLst/>
                        </a:rPr>
                        <a:t>4 million</a:t>
                      </a:r>
                    </a:p>
                  </a:txBody>
                  <a:tcPr marL="68816" marR="68816" marT="68816" marB="68816" anchor="ctr">
                    <a:solidFill>
                      <a:schemeClr val="bg1"/>
                    </a:solidFill>
                  </a:tcPr>
                </a:tc>
                <a:tc>
                  <a:txBody>
                    <a:bodyPr/>
                    <a:lstStyle/>
                    <a:p>
                      <a:pPr algn="ctr" fontAlgn="ctr"/>
                      <a:r>
                        <a:rPr lang="en-US" sz="1600">
                          <a:effectLst/>
                        </a:rPr>
                        <a:t>25 million</a:t>
                      </a:r>
                    </a:p>
                  </a:txBody>
                  <a:tcPr marL="68816" marR="68816" marT="68816" marB="68816" anchor="ctr">
                    <a:solidFill>
                      <a:schemeClr val="bg1"/>
                    </a:solidFill>
                  </a:tcPr>
                </a:tc>
                <a:tc>
                  <a:txBody>
                    <a:bodyPr/>
                    <a:lstStyle/>
                    <a:p>
                      <a:pPr algn="ctr" fontAlgn="ctr"/>
                      <a:r>
                        <a:rPr lang="en-US" sz="1600" dirty="0">
                          <a:effectLst/>
                        </a:rPr>
                        <a:t>25 million</a:t>
                      </a:r>
                    </a:p>
                  </a:txBody>
                  <a:tcPr marL="68816" marR="68816" marT="68816" marB="68816" anchor="ctr">
                    <a:solidFill>
                      <a:schemeClr val="bg1"/>
                    </a:solidFill>
                  </a:tcPr>
                </a:tc>
                <a:tc>
                  <a:txBody>
                    <a:bodyPr/>
                    <a:lstStyle/>
                    <a:p>
                      <a:pPr algn="ctr" fontAlgn="ctr"/>
                      <a:r>
                        <a:rPr lang="en-US" sz="1600">
                          <a:effectLst/>
                        </a:rPr>
                        <a:t>400 million</a:t>
                      </a:r>
                    </a:p>
                  </a:txBody>
                  <a:tcPr marL="68816" marR="68816" marT="68816" marB="68816" anchor="ctr">
                    <a:solidFill>
                      <a:schemeClr val="bg1"/>
                    </a:solidFill>
                  </a:tcPr>
                </a:tc>
                <a:tc>
                  <a:txBody>
                    <a:bodyPr/>
                    <a:lstStyle/>
                    <a:p>
                      <a:pPr algn="ctr" fontAlgn="ctr"/>
                      <a:r>
                        <a:rPr lang="en-US" sz="1600" dirty="0">
                          <a:effectLst/>
                        </a:rPr>
                        <a:t>1 billion</a:t>
                      </a:r>
                    </a:p>
                  </a:txBody>
                  <a:tcPr marL="68816" marR="68816" marT="68816" marB="68816" anchor="ctr">
                    <a:solidFill>
                      <a:schemeClr val="bg1"/>
                    </a:solidFill>
                  </a:tcPr>
                </a:tc>
                <a:tc>
                  <a:txBody>
                    <a:bodyPr/>
                    <a:lstStyle/>
                    <a:p>
                      <a:pPr algn="ctr" fontAlgn="ctr"/>
                      <a:r>
                        <a:rPr lang="en-US" sz="1600" dirty="0">
                          <a:effectLst/>
                        </a:rPr>
                        <a:t>20 billion</a:t>
                      </a:r>
                    </a:p>
                  </a:txBody>
                  <a:tcPr marL="60425" marR="60425" marT="60425" marB="60425" anchor="ctr">
                    <a:solidFill>
                      <a:schemeClr val="bg1"/>
                    </a:solidFill>
                  </a:tcPr>
                </a:tc>
                <a:extLst>
                  <a:ext uri="{0D108BD9-81ED-4DB2-BD59-A6C34878D82A}">
                    <a16:rowId xmlns:a16="http://schemas.microsoft.com/office/drawing/2014/main" val="1408803886"/>
                  </a:ext>
                </a:extLst>
              </a:tr>
              <a:tr h="625312">
                <a:tc>
                  <a:txBody>
                    <a:bodyPr/>
                    <a:lstStyle/>
                    <a:p>
                      <a:pPr algn="l" fontAlgn="ctr"/>
                      <a:r>
                        <a:rPr lang="en-US" sz="1600" b="1" dirty="0">
                          <a:effectLst/>
                        </a:rPr>
                        <a:t>Max. read length</a:t>
                      </a:r>
                    </a:p>
                  </a:txBody>
                  <a:tcPr marL="68816" marR="68816" marT="68816" marB="68816" anchor="ctr"/>
                </a:tc>
                <a:tc>
                  <a:txBody>
                    <a:bodyPr/>
                    <a:lstStyle/>
                    <a:p>
                      <a:pPr algn="ctr" fontAlgn="ctr"/>
                      <a:r>
                        <a:rPr lang="en-US" sz="1600">
                          <a:effectLst/>
                        </a:rPr>
                        <a:t>2 × 150 bp</a:t>
                      </a:r>
                    </a:p>
                  </a:txBody>
                  <a:tcPr marL="68816" marR="68816" marT="68816" marB="68816" anchor="ctr">
                    <a:solidFill>
                      <a:schemeClr val="bg1"/>
                    </a:solidFill>
                  </a:tcPr>
                </a:tc>
                <a:tc>
                  <a:txBody>
                    <a:bodyPr/>
                    <a:lstStyle/>
                    <a:p>
                      <a:pPr algn="ctr" fontAlgn="ctr"/>
                      <a:r>
                        <a:rPr lang="en-US" sz="1600" dirty="0">
                          <a:effectLst/>
                        </a:rPr>
                        <a:t>2 × 150 </a:t>
                      </a:r>
                      <a:r>
                        <a:rPr lang="en-US" sz="1600" dirty="0" err="1">
                          <a:effectLst/>
                        </a:rPr>
                        <a:t>bp</a:t>
                      </a:r>
                      <a:endParaRPr lang="en-US" sz="1600" dirty="0">
                        <a:effectLst/>
                      </a:endParaRPr>
                    </a:p>
                  </a:txBody>
                  <a:tcPr marL="68816" marR="68816" marT="68816" marB="68816" anchor="ctr">
                    <a:solidFill>
                      <a:schemeClr val="bg1"/>
                    </a:solidFill>
                  </a:tcPr>
                </a:tc>
                <a:tc>
                  <a:txBody>
                    <a:bodyPr/>
                    <a:lstStyle/>
                    <a:p>
                      <a:pPr algn="ctr" fontAlgn="ctr"/>
                      <a:r>
                        <a:rPr lang="en-US" sz="1600">
                          <a:effectLst/>
                        </a:rPr>
                        <a:t>2 × 300 bp</a:t>
                      </a:r>
                    </a:p>
                  </a:txBody>
                  <a:tcPr marL="68816" marR="68816" marT="68816" marB="68816" anchor="ctr">
                    <a:solidFill>
                      <a:schemeClr val="bg1"/>
                    </a:solidFill>
                  </a:tcPr>
                </a:tc>
                <a:tc>
                  <a:txBody>
                    <a:bodyPr/>
                    <a:lstStyle/>
                    <a:p>
                      <a:pPr algn="ctr" fontAlgn="ctr"/>
                      <a:r>
                        <a:rPr lang="en-US" sz="1600">
                          <a:effectLst/>
                        </a:rPr>
                        <a:t>2 × 150 bp</a:t>
                      </a:r>
                    </a:p>
                  </a:txBody>
                  <a:tcPr marL="68816" marR="68816" marT="68816" marB="68816" anchor="ctr">
                    <a:solidFill>
                      <a:schemeClr val="bg1"/>
                    </a:solidFill>
                  </a:tcPr>
                </a:tc>
                <a:tc>
                  <a:txBody>
                    <a:bodyPr/>
                    <a:lstStyle/>
                    <a:p>
                      <a:pPr algn="ctr" fontAlgn="ctr"/>
                      <a:r>
                        <a:rPr lang="en-US" sz="1600" dirty="0">
                          <a:effectLst/>
                        </a:rPr>
                        <a:t>2 × 150 </a:t>
                      </a:r>
                      <a:r>
                        <a:rPr lang="en-US" sz="1600" dirty="0" err="1">
                          <a:effectLst/>
                        </a:rPr>
                        <a:t>bp</a:t>
                      </a:r>
                      <a:endParaRPr lang="en-US" sz="1600" dirty="0">
                        <a:effectLst/>
                      </a:endParaRPr>
                    </a:p>
                  </a:txBody>
                  <a:tcPr marL="68816" marR="68816" marT="68816" marB="68816" anchor="ctr">
                    <a:solidFill>
                      <a:schemeClr val="bg1"/>
                    </a:solidFill>
                  </a:tcPr>
                </a:tc>
                <a:tc>
                  <a:txBody>
                    <a:bodyPr/>
                    <a:lstStyle/>
                    <a:p>
                      <a:pPr algn="ctr" fontAlgn="ctr"/>
                      <a:r>
                        <a:rPr lang="en-US" sz="1600" dirty="0">
                          <a:effectLst/>
                        </a:rPr>
                        <a:t>2 x 250</a:t>
                      </a:r>
                    </a:p>
                  </a:txBody>
                  <a:tcPr marL="60425" marR="60425" marT="60425" marB="60425" anchor="ctr">
                    <a:solidFill>
                      <a:schemeClr val="bg1"/>
                    </a:solidFill>
                  </a:tcPr>
                </a:tc>
                <a:extLst>
                  <a:ext uri="{0D108BD9-81ED-4DB2-BD59-A6C34878D82A}">
                    <a16:rowId xmlns:a16="http://schemas.microsoft.com/office/drawing/2014/main" val="1784464204"/>
                  </a:ext>
                </a:extLst>
              </a:tr>
              <a:tr h="625312">
                <a:tc>
                  <a:txBody>
                    <a:bodyPr/>
                    <a:lstStyle/>
                    <a:p>
                      <a:pPr algn="l" fontAlgn="ctr"/>
                      <a:r>
                        <a:rPr lang="en-US" sz="1600" b="1" dirty="0">
                          <a:effectLst/>
                        </a:rPr>
                        <a:t>Max. output</a:t>
                      </a:r>
                    </a:p>
                  </a:txBody>
                  <a:tcPr marL="68816" marR="68816" marT="68816" marB="68816" anchor="ctr"/>
                </a:tc>
                <a:tc>
                  <a:txBody>
                    <a:bodyPr/>
                    <a:lstStyle/>
                    <a:p>
                      <a:pPr algn="ctr" fontAlgn="ctr"/>
                      <a:r>
                        <a:rPr lang="en-US" sz="1600" dirty="0">
                          <a:solidFill>
                            <a:srgbClr val="FF0000"/>
                          </a:solidFill>
                          <a:effectLst/>
                        </a:rPr>
                        <a:t>1.2 Gb</a:t>
                      </a:r>
                    </a:p>
                  </a:txBody>
                  <a:tcPr marL="68816" marR="68816" marT="68816" marB="68816" anchor="ctr">
                    <a:solidFill>
                      <a:schemeClr val="bg1"/>
                    </a:solidFill>
                  </a:tcPr>
                </a:tc>
                <a:tc>
                  <a:txBody>
                    <a:bodyPr/>
                    <a:lstStyle/>
                    <a:p>
                      <a:pPr algn="ctr" fontAlgn="ctr"/>
                      <a:r>
                        <a:rPr lang="en-US" sz="1600">
                          <a:solidFill>
                            <a:srgbClr val="FF0000"/>
                          </a:solidFill>
                          <a:effectLst/>
                        </a:rPr>
                        <a:t>7.5 Gb</a:t>
                      </a:r>
                    </a:p>
                  </a:txBody>
                  <a:tcPr marL="68816" marR="68816" marT="68816" marB="68816" anchor="ctr">
                    <a:solidFill>
                      <a:schemeClr val="bg1"/>
                    </a:solidFill>
                  </a:tcPr>
                </a:tc>
                <a:tc>
                  <a:txBody>
                    <a:bodyPr/>
                    <a:lstStyle/>
                    <a:p>
                      <a:pPr algn="ctr" fontAlgn="ctr"/>
                      <a:r>
                        <a:rPr lang="en-US" sz="1600">
                          <a:solidFill>
                            <a:srgbClr val="FF0000"/>
                          </a:solidFill>
                          <a:effectLst/>
                        </a:rPr>
                        <a:t>15 Gb</a:t>
                      </a:r>
                    </a:p>
                  </a:txBody>
                  <a:tcPr marL="68816" marR="68816" marT="68816" marB="68816" anchor="ctr">
                    <a:solidFill>
                      <a:schemeClr val="bg1"/>
                    </a:solidFill>
                  </a:tcPr>
                </a:tc>
                <a:tc>
                  <a:txBody>
                    <a:bodyPr/>
                    <a:lstStyle/>
                    <a:p>
                      <a:pPr algn="ctr" fontAlgn="ctr"/>
                      <a:r>
                        <a:rPr lang="en-US" sz="1600">
                          <a:solidFill>
                            <a:srgbClr val="FF0000"/>
                          </a:solidFill>
                          <a:effectLst/>
                        </a:rPr>
                        <a:t>120 Gb</a:t>
                      </a:r>
                    </a:p>
                  </a:txBody>
                  <a:tcPr marL="68816" marR="68816" marT="68816" marB="68816" anchor="ctr">
                    <a:solidFill>
                      <a:schemeClr val="bg1"/>
                    </a:solidFill>
                  </a:tcPr>
                </a:tc>
                <a:tc>
                  <a:txBody>
                    <a:bodyPr/>
                    <a:lstStyle/>
                    <a:p>
                      <a:pPr algn="ctr" fontAlgn="ctr"/>
                      <a:r>
                        <a:rPr lang="en-US" sz="1600" dirty="0">
                          <a:solidFill>
                            <a:srgbClr val="FF0000"/>
                          </a:solidFill>
                          <a:effectLst/>
                        </a:rPr>
                        <a:t>300 Gb</a:t>
                      </a:r>
                    </a:p>
                  </a:txBody>
                  <a:tcPr marL="68816" marR="68816" marT="68816" marB="68816" anchor="ctr">
                    <a:solidFill>
                      <a:schemeClr val="bg1"/>
                    </a:solidFill>
                  </a:tcPr>
                </a:tc>
                <a:tc>
                  <a:txBody>
                    <a:bodyPr/>
                    <a:lstStyle/>
                    <a:p>
                      <a:pPr algn="ctr" fontAlgn="ctr"/>
                      <a:r>
                        <a:rPr lang="en-US" sz="1600" dirty="0">
                          <a:solidFill>
                            <a:srgbClr val="FF0000"/>
                          </a:solidFill>
                          <a:effectLst/>
                        </a:rPr>
                        <a:t>6000 Gb</a:t>
                      </a:r>
                    </a:p>
                  </a:txBody>
                  <a:tcPr marL="60425" marR="60425" marT="60425" marB="60425" anchor="ctr">
                    <a:solidFill>
                      <a:schemeClr val="bg1"/>
                    </a:solidFill>
                  </a:tcPr>
                </a:tc>
                <a:extLst>
                  <a:ext uri="{0D108BD9-81ED-4DB2-BD59-A6C34878D82A}">
                    <a16:rowId xmlns:a16="http://schemas.microsoft.com/office/drawing/2014/main" val="1831385835"/>
                  </a:ext>
                </a:extLst>
              </a:tr>
              <a:tr h="625312">
                <a:tc>
                  <a:txBody>
                    <a:bodyPr/>
                    <a:lstStyle/>
                    <a:p>
                      <a:pPr algn="l" fontAlgn="ctr"/>
                      <a:r>
                        <a:rPr lang="en-US" sz="1600" b="1" dirty="0">
                          <a:effectLst/>
                        </a:rPr>
                        <a:t>Estimated price</a:t>
                      </a:r>
                    </a:p>
                  </a:txBody>
                  <a:tcPr marL="68816" marR="68816" marT="68816" marB="68816"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dirty="0">
                          <a:solidFill>
                            <a:srgbClr val="FF0000"/>
                          </a:solidFill>
                          <a:effectLst/>
                        </a:rPr>
                        <a:t>$19,900</a:t>
                      </a:r>
                    </a:p>
                  </a:txBody>
                  <a:tcPr marL="68816" marR="68816" marT="68816" marB="68816" anchor="c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dirty="0">
                          <a:solidFill>
                            <a:srgbClr val="FF0000"/>
                          </a:solidFill>
                          <a:effectLst/>
                        </a:rPr>
                        <a:t>$49,500</a:t>
                      </a:r>
                    </a:p>
                  </a:txBody>
                  <a:tcPr marL="68816" marR="68816" marT="68816" marB="68816" anchor="c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dirty="0">
                          <a:solidFill>
                            <a:srgbClr val="FF0000"/>
                          </a:solidFill>
                          <a:effectLst/>
                        </a:rPr>
                        <a:t>$128,000</a:t>
                      </a:r>
                    </a:p>
                  </a:txBody>
                  <a:tcPr marL="68816" marR="68816" marT="68816" marB="68816" anchor="ctr">
                    <a:solidFill>
                      <a:schemeClr val="bg1"/>
                    </a:solidFill>
                  </a:tcPr>
                </a:tc>
                <a:tc>
                  <a:txBody>
                    <a:bodyPr/>
                    <a:lstStyle/>
                    <a:p>
                      <a:pPr algn="ctr" fontAlgn="ctr"/>
                      <a:r>
                        <a:rPr lang="en-US" sz="1600" kern="1200" dirty="0">
                          <a:solidFill>
                            <a:srgbClr val="FF0000"/>
                          </a:solidFill>
                          <a:effectLst/>
                        </a:rPr>
                        <a:t>$275,000</a:t>
                      </a:r>
                      <a:endParaRPr lang="en-US" sz="1600" dirty="0">
                        <a:solidFill>
                          <a:srgbClr val="FF0000"/>
                        </a:solidFill>
                        <a:effectLst/>
                      </a:endParaRPr>
                    </a:p>
                  </a:txBody>
                  <a:tcPr marL="68816" marR="68816" marT="68816" marB="68816" anchor="c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dirty="0">
                          <a:solidFill>
                            <a:srgbClr val="FF0000"/>
                          </a:solidFill>
                          <a:effectLst/>
                        </a:rPr>
                        <a:t>$335,000</a:t>
                      </a:r>
                    </a:p>
                  </a:txBody>
                  <a:tcPr marL="68816" marR="68816" marT="68816" marB="68816" anchor="c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dirty="0">
                          <a:solidFill>
                            <a:srgbClr val="FF0000"/>
                          </a:solidFill>
                          <a:effectLst/>
                        </a:rPr>
                        <a:t>$985,000</a:t>
                      </a:r>
                    </a:p>
                  </a:txBody>
                  <a:tcPr marL="60425" marR="60425" marT="60425" marB="60425" anchor="ctr">
                    <a:solidFill>
                      <a:schemeClr val="bg1"/>
                    </a:solidFill>
                  </a:tcPr>
                </a:tc>
                <a:extLst>
                  <a:ext uri="{0D108BD9-81ED-4DB2-BD59-A6C34878D82A}">
                    <a16:rowId xmlns:a16="http://schemas.microsoft.com/office/drawing/2014/main" val="879735930"/>
                  </a:ext>
                </a:extLst>
              </a:tr>
            </a:tbl>
          </a:graphicData>
        </a:graphic>
      </p:graphicFrame>
      <p:pic>
        <p:nvPicPr>
          <p:cNvPr id="11" name="Picture 10">
            <a:extLst>
              <a:ext uri="{FF2B5EF4-FFF2-40B4-BE49-F238E27FC236}">
                <a16:creationId xmlns:a16="http://schemas.microsoft.com/office/drawing/2014/main" id="{2B11CF3E-7422-BC44-9085-FD86146B85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664" y="990778"/>
            <a:ext cx="7560840" cy="2168524"/>
          </a:xfrm>
          <a:prstGeom prst="rect">
            <a:avLst/>
          </a:prstGeom>
        </p:spPr>
      </p:pic>
      <p:sp>
        <p:nvSpPr>
          <p:cNvPr id="15" name="Rectangle 14">
            <a:extLst>
              <a:ext uri="{FF2B5EF4-FFF2-40B4-BE49-F238E27FC236}">
                <a16:creationId xmlns:a16="http://schemas.microsoft.com/office/drawing/2014/main" id="{A13BEEE1-2304-C34D-BE85-0EB6F2D08501}"/>
              </a:ext>
            </a:extLst>
          </p:cNvPr>
          <p:cNvSpPr/>
          <p:nvPr/>
        </p:nvSpPr>
        <p:spPr>
          <a:xfrm>
            <a:off x="1187624" y="6377672"/>
            <a:ext cx="6912768" cy="369332"/>
          </a:xfrm>
          <a:prstGeom prst="rect">
            <a:avLst/>
          </a:prstGeom>
        </p:spPr>
        <p:txBody>
          <a:bodyPr wrap="square">
            <a:spAutoFit/>
          </a:bodyPr>
          <a:lstStyle/>
          <a:p>
            <a:r>
              <a:rPr lang="en-US" dirty="0">
                <a:hlinkClick r:id="rId3"/>
              </a:rPr>
              <a:t>https://www.illumina.com/systems/sequencing-platforms.html</a:t>
            </a:r>
            <a:r>
              <a:rPr lang="en-US" dirty="0"/>
              <a:t> </a:t>
            </a:r>
          </a:p>
        </p:txBody>
      </p:sp>
      <p:pic>
        <p:nvPicPr>
          <p:cNvPr id="16" name="Picture 15">
            <a:extLst>
              <a:ext uri="{FF2B5EF4-FFF2-40B4-BE49-F238E27FC236}">
                <a16:creationId xmlns:a16="http://schemas.microsoft.com/office/drawing/2014/main" id="{1F9BAFEC-4E61-B24A-BFCF-70337D5465DB}"/>
              </a:ext>
            </a:extLst>
          </p:cNvPr>
          <p:cNvPicPr>
            <a:picLocks noChangeAspect="1"/>
          </p:cNvPicPr>
          <p:nvPr/>
        </p:nvPicPr>
        <p:blipFill>
          <a:blip r:embed="rId4"/>
          <a:stretch>
            <a:fillRect/>
          </a:stretch>
        </p:blipFill>
        <p:spPr>
          <a:xfrm>
            <a:off x="6339445" y="116632"/>
            <a:ext cx="2409019" cy="756320"/>
          </a:xfrm>
          <a:prstGeom prst="rect">
            <a:avLst/>
          </a:prstGeom>
        </p:spPr>
      </p:pic>
    </p:spTree>
    <p:extLst>
      <p:ext uri="{BB962C8B-B14F-4D97-AF65-F5344CB8AC3E}">
        <p14:creationId xmlns:p14="http://schemas.microsoft.com/office/powerpoint/2010/main" val="151067428"/>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Parallelogram 64"/>
          <p:cNvSpPr/>
          <p:nvPr/>
        </p:nvSpPr>
        <p:spPr>
          <a:xfrm>
            <a:off x="1289183" y="4839976"/>
            <a:ext cx="1778125" cy="285149"/>
          </a:xfrm>
          <a:prstGeom prst="parallelogram">
            <a:avLst>
              <a:gd name="adj" fmla="val 221748"/>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lin ang="18900000" scaled="1"/>
            <a:tileRect/>
          </a:gradFill>
          <a:ln>
            <a:solidFill>
              <a:schemeClr val="tx1"/>
            </a:solidFill>
          </a:ln>
        </p:spPr>
        <p:txBody>
          <a:bodyPr wrap="square" rtlCol="0" anchor="ctr">
            <a:spAutoFit/>
          </a:bodyPr>
          <a:lstStyle/>
          <a:p>
            <a:pPr marL="0" marR="0" lvl="0" indent="0" algn="just" defTabSz="914400" rtl="0" eaLnBrk="1" fontAlgn="auto" latinLnBrk="0" hangingPunct="1">
              <a:spcBef>
                <a:spcPts val="0"/>
              </a:spcBef>
              <a:spcAft>
                <a:spcPts val="0"/>
              </a:spcAft>
              <a:buClrTx/>
              <a:buSzTx/>
              <a:buFontTx/>
              <a:buNone/>
              <a:tabLst/>
              <a:defRPr/>
            </a:pPr>
            <a:endParaRPr kumimoji="0" lang="en-US" sz="100" b="1" i="0" u="none" strike="noStrike" kern="1200" cap="none" spc="0" normalizeH="0" baseline="0" noProof="0">
              <a:ln>
                <a:noFill/>
              </a:ln>
              <a:solidFill>
                <a:srgbClr val="5F5F5F"/>
              </a:solidFill>
              <a:effectLst/>
              <a:uLnTx/>
              <a:uFillTx/>
              <a:latin typeface="europa"/>
              <a:ea typeface="+mn-ea"/>
              <a:cs typeface="+mn-cs"/>
            </a:endParaRPr>
          </a:p>
        </p:txBody>
      </p:sp>
      <p:sp>
        <p:nvSpPr>
          <p:cNvPr id="2" name="Title 1"/>
          <p:cNvSpPr>
            <a:spLocks noGrp="1"/>
          </p:cNvSpPr>
          <p:nvPr>
            <p:ph type="title"/>
          </p:nvPr>
        </p:nvSpPr>
        <p:spPr/>
        <p:txBody>
          <a:bodyPr/>
          <a:lstStyle/>
          <a:p>
            <a:r>
              <a:rPr lang="en-US" dirty="0"/>
              <a:t>How Does Illumina Machine Work?</a:t>
            </a:r>
          </a:p>
        </p:txBody>
      </p:sp>
      <p:sp>
        <p:nvSpPr>
          <p:cNvPr id="3" name="Slide Number Placeholder 2"/>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8A7077-2B78-4FB5-8F56-24239751AEF0}"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altLang="en-US" sz="1600" b="0" i="0" u="none" strike="noStrike" kern="1200" cap="none" spc="0" normalizeH="0" baseline="0" noProof="0">
              <a:ln>
                <a:noFill/>
              </a:ln>
              <a:solidFill>
                <a:prstClr val="black"/>
              </a:solidFill>
              <a:effectLst/>
              <a:uLnTx/>
              <a:uFillTx/>
              <a:latin typeface="Garamond" pitchFamily="18" charset="0"/>
              <a:ea typeface="+mn-ea"/>
              <a:cs typeface="+mn-cs"/>
            </a:endParaRPr>
          </a:p>
        </p:txBody>
      </p:sp>
      <p:grpSp>
        <p:nvGrpSpPr>
          <p:cNvPr id="50" name="Group 49"/>
          <p:cNvGrpSpPr/>
          <p:nvPr/>
        </p:nvGrpSpPr>
        <p:grpSpPr>
          <a:xfrm rot="1541938">
            <a:off x="527061" y="4303937"/>
            <a:ext cx="610389" cy="702745"/>
            <a:chOff x="6261691" y="5439667"/>
            <a:chExt cx="610389" cy="702745"/>
          </a:xfrm>
        </p:grpSpPr>
        <p:sp>
          <p:nvSpPr>
            <p:cNvPr id="31" name="Freeform 30"/>
            <p:cNvSpPr/>
            <p:nvPr/>
          </p:nvSpPr>
          <p:spPr>
            <a:xfrm>
              <a:off x="6261691" y="5754988"/>
              <a:ext cx="553935" cy="385505"/>
            </a:xfrm>
            <a:custGeom>
              <a:avLst/>
              <a:gdLst>
                <a:gd name="connsiteX0" fmla="*/ 262972 w 849529"/>
                <a:gd name="connsiteY0" fmla="*/ 82 h 591220"/>
                <a:gd name="connsiteX1" fmla="*/ 262972 w 849529"/>
                <a:gd name="connsiteY1" fmla="*/ 82 h 591220"/>
                <a:gd name="connsiteX2" fmla="*/ 295759 w 849529"/>
                <a:gd name="connsiteY2" fmla="*/ 11012 h 591220"/>
                <a:gd name="connsiteX3" fmla="*/ 310331 w 849529"/>
                <a:gd name="connsiteY3" fmla="*/ 18298 h 591220"/>
                <a:gd name="connsiteX4" fmla="*/ 408693 w 849529"/>
                <a:gd name="connsiteY4" fmla="*/ 14655 h 591220"/>
                <a:gd name="connsiteX5" fmla="*/ 470625 w 849529"/>
                <a:gd name="connsiteY5" fmla="*/ 7369 h 591220"/>
                <a:gd name="connsiteX6" fmla="*/ 521627 w 849529"/>
                <a:gd name="connsiteY6" fmla="*/ 11012 h 591220"/>
                <a:gd name="connsiteX7" fmla="*/ 576272 w 849529"/>
                <a:gd name="connsiteY7" fmla="*/ 18298 h 591220"/>
                <a:gd name="connsiteX8" fmla="*/ 598131 w 849529"/>
                <a:gd name="connsiteY8" fmla="*/ 18298 h 591220"/>
                <a:gd name="connsiteX9" fmla="*/ 619989 w 849529"/>
                <a:gd name="connsiteY9" fmla="*/ 21941 h 591220"/>
                <a:gd name="connsiteX10" fmla="*/ 638204 w 849529"/>
                <a:gd name="connsiteY10" fmla="*/ 40156 h 591220"/>
                <a:gd name="connsiteX11" fmla="*/ 645490 w 849529"/>
                <a:gd name="connsiteY11" fmla="*/ 62014 h 591220"/>
                <a:gd name="connsiteX12" fmla="*/ 670991 w 849529"/>
                <a:gd name="connsiteY12" fmla="*/ 83872 h 591220"/>
                <a:gd name="connsiteX13" fmla="*/ 674634 w 849529"/>
                <a:gd name="connsiteY13" fmla="*/ 94801 h 591220"/>
                <a:gd name="connsiteX14" fmla="*/ 681920 w 849529"/>
                <a:gd name="connsiteY14" fmla="*/ 105730 h 591220"/>
                <a:gd name="connsiteX15" fmla="*/ 696492 w 849529"/>
                <a:gd name="connsiteY15" fmla="*/ 156733 h 591220"/>
                <a:gd name="connsiteX16" fmla="*/ 703778 w 849529"/>
                <a:gd name="connsiteY16" fmla="*/ 167662 h 591220"/>
                <a:gd name="connsiteX17" fmla="*/ 718350 w 849529"/>
                <a:gd name="connsiteY17" fmla="*/ 171305 h 591220"/>
                <a:gd name="connsiteX18" fmla="*/ 729280 w 849529"/>
                <a:gd name="connsiteY18" fmla="*/ 178591 h 591220"/>
                <a:gd name="connsiteX19" fmla="*/ 732923 w 849529"/>
                <a:gd name="connsiteY19" fmla="*/ 189520 h 591220"/>
                <a:gd name="connsiteX20" fmla="*/ 736566 w 849529"/>
                <a:gd name="connsiteY20" fmla="*/ 204092 h 591220"/>
                <a:gd name="connsiteX21" fmla="*/ 747495 w 849529"/>
                <a:gd name="connsiteY21" fmla="*/ 215021 h 591220"/>
                <a:gd name="connsiteX22" fmla="*/ 751138 w 849529"/>
                <a:gd name="connsiteY22" fmla="*/ 225950 h 591220"/>
                <a:gd name="connsiteX23" fmla="*/ 762067 w 849529"/>
                <a:gd name="connsiteY23" fmla="*/ 247808 h 591220"/>
                <a:gd name="connsiteX24" fmla="*/ 769353 w 849529"/>
                <a:gd name="connsiteY24" fmla="*/ 276953 h 591220"/>
                <a:gd name="connsiteX25" fmla="*/ 780282 w 849529"/>
                <a:gd name="connsiteY25" fmla="*/ 302454 h 591220"/>
                <a:gd name="connsiteX26" fmla="*/ 791211 w 849529"/>
                <a:gd name="connsiteY26" fmla="*/ 306097 h 591220"/>
                <a:gd name="connsiteX27" fmla="*/ 794854 w 849529"/>
                <a:gd name="connsiteY27" fmla="*/ 317026 h 591220"/>
                <a:gd name="connsiteX28" fmla="*/ 798497 w 849529"/>
                <a:gd name="connsiteY28" fmla="*/ 331598 h 591220"/>
                <a:gd name="connsiteX29" fmla="*/ 809426 w 849529"/>
                <a:gd name="connsiteY29" fmla="*/ 342527 h 591220"/>
                <a:gd name="connsiteX30" fmla="*/ 820355 w 849529"/>
                <a:gd name="connsiteY30" fmla="*/ 375314 h 591220"/>
                <a:gd name="connsiteX31" fmla="*/ 823998 w 849529"/>
                <a:gd name="connsiteY31" fmla="*/ 386243 h 591220"/>
                <a:gd name="connsiteX32" fmla="*/ 838570 w 849529"/>
                <a:gd name="connsiteY32" fmla="*/ 408102 h 591220"/>
                <a:gd name="connsiteX33" fmla="*/ 845856 w 849529"/>
                <a:gd name="connsiteY33" fmla="*/ 419031 h 591220"/>
                <a:gd name="connsiteX34" fmla="*/ 849499 w 849529"/>
                <a:gd name="connsiteY34" fmla="*/ 429960 h 591220"/>
                <a:gd name="connsiteX35" fmla="*/ 845856 w 849529"/>
                <a:gd name="connsiteY35" fmla="*/ 440889 h 591220"/>
                <a:gd name="connsiteX36" fmla="*/ 849499 w 849529"/>
                <a:gd name="connsiteY36" fmla="*/ 451818 h 591220"/>
                <a:gd name="connsiteX37" fmla="*/ 842213 w 849529"/>
                <a:gd name="connsiteY37" fmla="*/ 473676 h 591220"/>
                <a:gd name="connsiteX38" fmla="*/ 838570 w 849529"/>
                <a:gd name="connsiteY38" fmla="*/ 484605 h 591220"/>
                <a:gd name="connsiteX39" fmla="*/ 834927 w 849529"/>
                <a:gd name="connsiteY39" fmla="*/ 495534 h 591220"/>
                <a:gd name="connsiteX40" fmla="*/ 823998 w 849529"/>
                <a:gd name="connsiteY40" fmla="*/ 502820 h 591220"/>
                <a:gd name="connsiteX41" fmla="*/ 816712 w 849529"/>
                <a:gd name="connsiteY41" fmla="*/ 524678 h 591220"/>
                <a:gd name="connsiteX42" fmla="*/ 809426 w 849529"/>
                <a:gd name="connsiteY42" fmla="*/ 531965 h 591220"/>
                <a:gd name="connsiteX43" fmla="*/ 780282 w 849529"/>
                <a:gd name="connsiteY43" fmla="*/ 546537 h 591220"/>
                <a:gd name="connsiteX44" fmla="*/ 747495 w 849529"/>
                <a:gd name="connsiteY44" fmla="*/ 557466 h 591220"/>
                <a:gd name="connsiteX45" fmla="*/ 736566 w 849529"/>
                <a:gd name="connsiteY45" fmla="*/ 561109 h 591220"/>
                <a:gd name="connsiteX46" fmla="*/ 685563 w 849529"/>
                <a:gd name="connsiteY46" fmla="*/ 564752 h 591220"/>
                <a:gd name="connsiteX47" fmla="*/ 649133 w 849529"/>
                <a:gd name="connsiteY47" fmla="*/ 572038 h 591220"/>
                <a:gd name="connsiteX48" fmla="*/ 638204 w 849529"/>
                <a:gd name="connsiteY48" fmla="*/ 575681 h 591220"/>
                <a:gd name="connsiteX49" fmla="*/ 594487 w 849529"/>
                <a:gd name="connsiteY49" fmla="*/ 579324 h 591220"/>
                <a:gd name="connsiteX50" fmla="*/ 561700 w 849529"/>
                <a:gd name="connsiteY50" fmla="*/ 579324 h 591220"/>
                <a:gd name="connsiteX51" fmla="*/ 543485 w 849529"/>
                <a:gd name="connsiteY51" fmla="*/ 575681 h 591220"/>
                <a:gd name="connsiteX52" fmla="*/ 532556 w 849529"/>
                <a:gd name="connsiteY52" fmla="*/ 579324 h 591220"/>
                <a:gd name="connsiteX53" fmla="*/ 517984 w 849529"/>
                <a:gd name="connsiteY53" fmla="*/ 586610 h 591220"/>
                <a:gd name="connsiteX54" fmla="*/ 503412 w 849529"/>
                <a:gd name="connsiteY54" fmla="*/ 590253 h 591220"/>
                <a:gd name="connsiteX55" fmla="*/ 474268 w 849529"/>
                <a:gd name="connsiteY55" fmla="*/ 590253 h 591220"/>
                <a:gd name="connsiteX56" fmla="*/ 408693 w 849529"/>
                <a:gd name="connsiteY56" fmla="*/ 579324 h 591220"/>
                <a:gd name="connsiteX57" fmla="*/ 350405 w 849529"/>
                <a:gd name="connsiteY57" fmla="*/ 579324 h 591220"/>
                <a:gd name="connsiteX58" fmla="*/ 306688 w 849529"/>
                <a:gd name="connsiteY58" fmla="*/ 586610 h 591220"/>
                <a:gd name="connsiteX59" fmla="*/ 295759 w 849529"/>
                <a:gd name="connsiteY59" fmla="*/ 575681 h 591220"/>
                <a:gd name="connsiteX60" fmla="*/ 208327 w 849529"/>
                <a:gd name="connsiteY60" fmla="*/ 564752 h 591220"/>
                <a:gd name="connsiteX61" fmla="*/ 193754 w 849529"/>
                <a:gd name="connsiteY61" fmla="*/ 561109 h 591220"/>
                <a:gd name="connsiteX62" fmla="*/ 171896 w 849529"/>
                <a:gd name="connsiteY62" fmla="*/ 568395 h 591220"/>
                <a:gd name="connsiteX63" fmla="*/ 113608 w 849529"/>
                <a:gd name="connsiteY63" fmla="*/ 561109 h 591220"/>
                <a:gd name="connsiteX64" fmla="*/ 95393 w 849529"/>
                <a:gd name="connsiteY64" fmla="*/ 557466 h 591220"/>
                <a:gd name="connsiteX65" fmla="*/ 84464 w 849529"/>
                <a:gd name="connsiteY65" fmla="*/ 561109 h 591220"/>
                <a:gd name="connsiteX66" fmla="*/ 73534 w 849529"/>
                <a:gd name="connsiteY66" fmla="*/ 557466 h 591220"/>
                <a:gd name="connsiteX67" fmla="*/ 48033 w 849529"/>
                <a:gd name="connsiteY67" fmla="*/ 546537 h 591220"/>
                <a:gd name="connsiteX68" fmla="*/ 40747 w 849529"/>
                <a:gd name="connsiteY68" fmla="*/ 535608 h 591220"/>
                <a:gd name="connsiteX69" fmla="*/ 11603 w 849529"/>
                <a:gd name="connsiteY69" fmla="*/ 521035 h 591220"/>
                <a:gd name="connsiteX70" fmla="*/ 7960 w 849529"/>
                <a:gd name="connsiteY70" fmla="*/ 510106 h 591220"/>
                <a:gd name="connsiteX71" fmla="*/ 674 w 849529"/>
                <a:gd name="connsiteY71" fmla="*/ 491891 h 591220"/>
                <a:gd name="connsiteX72" fmla="*/ 4317 w 849529"/>
                <a:gd name="connsiteY72" fmla="*/ 480962 h 591220"/>
                <a:gd name="connsiteX73" fmla="*/ 4317 w 849529"/>
                <a:gd name="connsiteY73" fmla="*/ 459104 h 591220"/>
                <a:gd name="connsiteX74" fmla="*/ 674 w 849529"/>
                <a:gd name="connsiteY74" fmla="*/ 448175 h 591220"/>
                <a:gd name="connsiteX75" fmla="*/ 4317 w 849529"/>
                <a:gd name="connsiteY75" fmla="*/ 437246 h 591220"/>
                <a:gd name="connsiteX76" fmla="*/ 11603 w 849529"/>
                <a:gd name="connsiteY76" fmla="*/ 397173 h 591220"/>
                <a:gd name="connsiteX77" fmla="*/ 22532 w 849529"/>
                <a:gd name="connsiteY77" fmla="*/ 386243 h 591220"/>
                <a:gd name="connsiteX78" fmla="*/ 26175 w 849529"/>
                <a:gd name="connsiteY78" fmla="*/ 375314 h 591220"/>
                <a:gd name="connsiteX79" fmla="*/ 48033 w 849529"/>
                <a:gd name="connsiteY79" fmla="*/ 342527 h 591220"/>
                <a:gd name="connsiteX80" fmla="*/ 55319 w 849529"/>
                <a:gd name="connsiteY80" fmla="*/ 331598 h 591220"/>
                <a:gd name="connsiteX81" fmla="*/ 58962 w 849529"/>
                <a:gd name="connsiteY81" fmla="*/ 320669 h 591220"/>
                <a:gd name="connsiteX82" fmla="*/ 69891 w 849529"/>
                <a:gd name="connsiteY82" fmla="*/ 309740 h 591220"/>
                <a:gd name="connsiteX83" fmla="*/ 80821 w 849529"/>
                <a:gd name="connsiteY83" fmla="*/ 295168 h 591220"/>
                <a:gd name="connsiteX84" fmla="*/ 95393 w 849529"/>
                <a:gd name="connsiteY84" fmla="*/ 273310 h 591220"/>
                <a:gd name="connsiteX85" fmla="*/ 113608 w 849529"/>
                <a:gd name="connsiteY85" fmla="*/ 251451 h 591220"/>
                <a:gd name="connsiteX86" fmla="*/ 124537 w 849529"/>
                <a:gd name="connsiteY86" fmla="*/ 218664 h 591220"/>
                <a:gd name="connsiteX87" fmla="*/ 131823 w 849529"/>
                <a:gd name="connsiteY87" fmla="*/ 207735 h 591220"/>
                <a:gd name="connsiteX88" fmla="*/ 139109 w 849529"/>
                <a:gd name="connsiteY88" fmla="*/ 185877 h 591220"/>
                <a:gd name="connsiteX89" fmla="*/ 150038 w 849529"/>
                <a:gd name="connsiteY89" fmla="*/ 171305 h 591220"/>
                <a:gd name="connsiteX90" fmla="*/ 171896 w 849529"/>
                <a:gd name="connsiteY90" fmla="*/ 127588 h 591220"/>
                <a:gd name="connsiteX91" fmla="*/ 182825 w 849529"/>
                <a:gd name="connsiteY91" fmla="*/ 102087 h 591220"/>
                <a:gd name="connsiteX92" fmla="*/ 186468 w 849529"/>
                <a:gd name="connsiteY92" fmla="*/ 91158 h 591220"/>
                <a:gd name="connsiteX93" fmla="*/ 197397 w 849529"/>
                <a:gd name="connsiteY93" fmla="*/ 83872 h 591220"/>
                <a:gd name="connsiteX94" fmla="*/ 201040 w 849529"/>
                <a:gd name="connsiteY94" fmla="*/ 69300 h 591220"/>
                <a:gd name="connsiteX95" fmla="*/ 226542 w 849529"/>
                <a:gd name="connsiteY95" fmla="*/ 40156 h 591220"/>
                <a:gd name="connsiteX96" fmla="*/ 252043 w 849529"/>
                <a:gd name="connsiteY96" fmla="*/ 25584 h 591220"/>
                <a:gd name="connsiteX97" fmla="*/ 262972 w 849529"/>
                <a:gd name="connsiteY97" fmla="*/ 11012 h 591220"/>
                <a:gd name="connsiteX98" fmla="*/ 270258 w 849529"/>
                <a:gd name="connsiteY98" fmla="*/ 82 h 591220"/>
                <a:gd name="connsiteX99" fmla="*/ 277544 w 849529"/>
                <a:gd name="connsiteY99" fmla="*/ 7369 h 591220"/>
                <a:gd name="connsiteX100" fmla="*/ 262972 w 849529"/>
                <a:gd name="connsiteY100" fmla="*/ 82 h 5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49529" h="591220">
                  <a:moveTo>
                    <a:pt x="262972" y="82"/>
                  </a:moveTo>
                  <a:lnTo>
                    <a:pt x="262972" y="82"/>
                  </a:lnTo>
                  <a:cubicBezTo>
                    <a:pt x="273901" y="3725"/>
                    <a:pt x="285007" y="6876"/>
                    <a:pt x="295759" y="11012"/>
                  </a:cubicBezTo>
                  <a:cubicBezTo>
                    <a:pt x="300828" y="12962"/>
                    <a:pt x="304903" y="18123"/>
                    <a:pt x="310331" y="18298"/>
                  </a:cubicBezTo>
                  <a:lnTo>
                    <a:pt x="408693" y="14655"/>
                  </a:lnTo>
                  <a:lnTo>
                    <a:pt x="470625" y="7369"/>
                  </a:lnTo>
                  <a:cubicBezTo>
                    <a:pt x="487669" y="7369"/>
                    <a:pt x="504653" y="9469"/>
                    <a:pt x="521627" y="11012"/>
                  </a:cubicBezTo>
                  <a:cubicBezTo>
                    <a:pt x="534574" y="12189"/>
                    <a:pt x="562758" y="16367"/>
                    <a:pt x="576272" y="18298"/>
                  </a:cubicBezTo>
                  <a:cubicBezTo>
                    <a:pt x="605415" y="28012"/>
                    <a:pt x="568986" y="18298"/>
                    <a:pt x="598131" y="18298"/>
                  </a:cubicBezTo>
                  <a:cubicBezTo>
                    <a:pt x="605518" y="18298"/>
                    <a:pt x="612703" y="20727"/>
                    <a:pt x="619989" y="21941"/>
                  </a:cubicBezTo>
                  <a:cubicBezTo>
                    <a:pt x="629959" y="28588"/>
                    <a:pt x="633091" y="28652"/>
                    <a:pt x="638204" y="40156"/>
                  </a:cubicBezTo>
                  <a:cubicBezTo>
                    <a:pt x="641323" y="47174"/>
                    <a:pt x="640059" y="56583"/>
                    <a:pt x="645490" y="62014"/>
                  </a:cubicBezTo>
                  <a:cubicBezTo>
                    <a:pt x="663158" y="79682"/>
                    <a:pt x="654346" y="72776"/>
                    <a:pt x="670991" y="83872"/>
                  </a:cubicBezTo>
                  <a:cubicBezTo>
                    <a:pt x="672205" y="87515"/>
                    <a:pt x="672917" y="91366"/>
                    <a:pt x="674634" y="94801"/>
                  </a:cubicBezTo>
                  <a:cubicBezTo>
                    <a:pt x="676592" y="98717"/>
                    <a:pt x="681061" y="101437"/>
                    <a:pt x="681920" y="105730"/>
                  </a:cubicBezTo>
                  <a:cubicBezTo>
                    <a:pt x="692399" y="158125"/>
                    <a:pt x="671458" y="140044"/>
                    <a:pt x="696492" y="156733"/>
                  </a:cubicBezTo>
                  <a:cubicBezTo>
                    <a:pt x="698921" y="160376"/>
                    <a:pt x="700135" y="165233"/>
                    <a:pt x="703778" y="167662"/>
                  </a:cubicBezTo>
                  <a:cubicBezTo>
                    <a:pt x="707944" y="170439"/>
                    <a:pt x="713748" y="169333"/>
                    <a:pt x="718350" y="171305"/>
                  </a:cubicBezTo>
                  <a:cubicBezTo>
                    <a:pt x="722375" y="173030"/>
                    <a:pt x="725637" y="176162"/>
                    <a:pt x="729280" y="178591"/>
                  </a:cubicBezTo>
                  <a:cubicBezTo>
                    <a:pt x="730494" y="182234"/>
                    <a:pt x="731868" y="185828"/>
                    <a:pt x="732923" y="189520"/>
                  </a:cubicBezTo>
                  <a:cubicBezTo>
                    <a:pt x="734298" y="194334"/>
                    <a:pt x="734082" y="199745"/>
                    <a:pt x="736566" y="204092"/>
                  </a:cubicBezTo>
                  <a:cubicBezTo>
                    <a:pt x="739122" y="208565"/>
                    <a:pt x="743852" y="211378"/>
                    <a:pt x="747495" y="215021"/>
                  </a:cubicBezTo>
                  <a:cubicBezTo>
                    <a:pt x="748709" y="218664"/>
                    <a:pt x="749421" y="222515"/>
                    <a:pt x="751138" y="225950"/>
                  </a:cubicBezTo>
                  <a:cubicBezTo>
                    <a:pt x="761086" y="245845"/>
                    <a:pt x="756573" y="227664"/>
                    <a:pt x="762067" y="247808"/>
                  </a:cubicBezTo>
                  <a:cubicBezTo>
                    <a:pt x="764702" y="257469"/>
                    <a:pt x="766924" y="267238"/>
                    <a:pt x="769353" y="276953"/>
                  </a:cubicBezTo>
                  <a:cubicBezTo>
                    <a:pt x="771541" y="285703"/>
                    <a:pt x="772420" y="296164"/>
                    <a:pt x="780282" y="302454"/>
                  </a:cubicBezTo>
                  <a:cubicBezTo>
                    <a:pt x="783281" y="304853"/>
                    <a:pt x="787568" y="304883"/>
                    <a:pt x="791211" y="306097"/>
                  </a:cubicBezTo>
                  <a:cubicBezTo>
                    <a:pt x="792425" y="309740"/>
                    <a:pt x="793799" y="313334"/>
                    <a:pt x="794854" y="317026"/>
                  </a:cubicBezTo>
                  <a:cubicBezTo>
                    <a:pt x="796229" y="321840"/>
                    <a:pt x="796013" y="327251"/>
                    <a:pt x="798497" y="331598"/>
                  </a:cubicBezTo>
                  <a:cubicBezTo>
                    <a:pt x="801053" y="336071"/>
                    <a:pt x="805783" y="338884"/>
                    <a:pt x="809426" y="342527"/>
                  </a:cubicBezTo>
                  <a:lnTo>
                    <a:pt x="820355" y="375314"/>
                  </a:lnTo>
                  <a:cubicBezTo>
                    <a:pt x="821569" y="378957"/>
                    <a:pt x="821868" y="383048"/>
                    <a:pt x="823998" y="386243"/>
                  </a:cubicBezTo>
                  <a:lnTo>
                    <a:pt x="838570" y="408102"/>
                  </a:lnTo>
                  <a:cubicBezTo>
                    <a:pt x="840999" y="411745"/>
                    <a:pt x="844471" y="414877"/>
                    <a:pt x="845856" y="419031"/>
                  </a:cubicBezTo>
                  <a:lnTo>
                    <a:pt x="849499" y="429960"/>
                  </a:lnTo>
                  <a:cubicBezTo>
                    <a:pt x="848285" y="433603"/>
                    <a:pt x="845856" y="437049"/>
                    <a:pt x="845856" y="440889"/>
                  </a:cubicBezTo>
                  <a:cubicBezTo>
                    <a:pt x="845856" y="444729"/>
                    <a:pt x="849923" y="448001"/>
                    <a:pt x="849499" y="451818"/>
                  </a:cubicBezTo>
                  <a:cubicBezTo>
                    <a:pt x="848651" y="459451"/>
                    <a:pt x="844642" y="466390"/>
                    <a:pt x="842213" y="473676"/>
                  </a:cubicBezTo>
                  <a:lnTo>
                    <a:pt x="838570" y="484605"/>
                  </a:lnTo>
                  <a:cubicBezTo>
                    <a:pt x="837356" y="488248"/>
                    <a:pt x="838122" y="493404"/>
                    <a:pt x="834927" y="495534"/>
                  </a:cubicBezTo>
                  <a:lnTo>
                    <a:pt x="823998" y="502820"/>
                  </a:lnTo>
                  <a:cubicBezTo>
                    <a:pt x="821569" y="510106"/>
                    <a:pt x="822142" y="519247"/>
                    <a:pt x="816712" y="524678"/>
                  </a:cubicBezTo>
                  <a:cubicBezTo>
                    <a:pt x="814283" y="527107"/>
                    <a:pt x="812108" y="529819"/>
                    <a:pt x="809426" y="531965"/>
                  </a:cubicBezTo>
                  <a:cubicBezTo>
                    <a:pt x="799302" y="540065"/>
                    <a:pt x="793233" y="541828"/>
                    <a:pt x="780282" y="546537"/>
                  </a:cubicBezTo>
                  <a:cubicBezTo>
                    <a:pt x="769455" y="550474"/>
                    <a:pt x="758424" y="553823"/>
                    <a:pt x="747495" y="557466"/>
                  </a:cubicBezTo>
                  <a:cubicBezTo>
                    <a:pt x="743852" y="558680"/>
                    <a:pt x="740396" y="560835"/>
                    <a:pt x="736566" y="561109"/>
                  </a:cubicBezTo>
                  <a:lnTo>
                    <a:pt x="685563" y="564752"/>
                  </a:lnTo>
                  <a:cubicBezTo>
                    <a:pt x="668387" y="567615"/>
                    <a:pt x="664350" y="567690"/>
                    <a:pt x="649133" y="572038"/>
                  </a:cubicBezTo>
                  <a:cubicBezTo>
                    <a:pt x="645441" y="573093"/>
                    <a:pt x="642010" y="575173"/>
                    <a:pt x="638204" y="575681"/>
                  </a:cubicBezTo>
                  <a:cubicBezTo>
                    <a:pt x="623709" y="577614"/>
                    <a:pt x="609059" y="578110"/>
                    <a:pt x="594487" y="579324"/>
                  </a:cubicBezTo>
                  <a:cubicBezTo>
                    <a:pt x="569884" y="571123"/>
                    <a:pt x="600169" y="579324"/>
                    <a:pt x="561700" y="579324"/>
                  </a:cubicBezTo>
                  <a:cubicBezTo>
                    <a:pt x="555508" y="579324"/>
                    <a:pt x="549557" y="576895"/>
                    <a:pt x="543485" y="575681"/>
                  </a:cubicBezTo>
                  <a:cubicBezTo>
                    <a:pt x="539842" y="576895"/>
                    <a:pt x="536086" y="577811"/>
                    <a:pt x="532556" y="579324"/>
                  </a:cubicBezTo>
                  <a:cubicBezTo>
                    <a:pt x="527564" y="581463"/>
                    <a:pt x="523069" y="584703"/>
                    <a:pt x="517984" y="586610"/>
                  </a:cubicBezTo>
                  <a:cubicBezTo>
                    <a:pt x="513296" y="588368"/>
                    <a:pt x="508269" y="589039"/>
                    <a:pt x="503412" y="590253"/>
                  </a:cubicBezTo>
                  <a:cubicBezTo>
                    <a:pt x="442349" y="574987"/>
                    <a:pt x="535331" y="595804"/>
                    <a:pt x="474268" y="590253"/>
                  </a:cubicBezTo>
                  <a:cubicBezTo>
                    <a:pt x="452199" y="588247"/>
                    <a:pt x="408693" y="579324"/>
                    <a:pt x="408693" y="579324"/>
                  </a:cubicBezTo>
                  <a:cubicBezTo>
                    <a:pt x="367690" y="595725"/>
                    <a:pt x="418051" y="579324"/>
                    <a:pt x="350405" y="579324"/>
                  </a:cubicBezTo>
                  <a:cubicBezTo>
                    <a:pt x="335632" y="579324"/>
                    <a:pt x="321260" y="584181"/>
                    <a:pt x="306688" y="586610"/>
                  </a:cubicBezTo>
                  <a:cubicBezTo>
                    <a:pt x="303045" y="582967"/>
                    <a:pt x="300702" y="577135"/>
                    <a:pt x="295759" y="575681"/>
                  </a:cubicBezTo>
                  <a:cubicBezTo>
                    <a:pt x="281832" y="571585"/>
                    <a:pt x="226913" y="566611"/>
                    <a:pt x="208327" y="564752"/>
                  </a:cubicBezTo>
                  <a:cubicBezTo>
                    <a:pt x="203469" y="563538"/>
                    <a:pt x="198736" y="560611"/>
                    <a:pt x="193754" y="561109"/>
                  </a:cubicBezTo>
                  <a:cubicBezTo>
                    <a:pt x="186112" y="561873"/>
                    <a:pt x="171896" y="568395"/>
                    <a:pt x="171896" y="568395"/>
                  </a:cubicBezTo>
                  <a:lnTo>
                    <a:pt x="113608" y="561109"/>
                  </a:lnTo>
                  <a:cubicBezTo>
                    <a:pt x="107478" y="560233"/>
                    <a:pt x="101585" y="557466"/>
                    <a:pt x="95393" y="557466"/>
                  </a:cubicBezTo>
                  <a:cubicBezTo>
                    <a:pt x="91553" y="557466"/>
                    <a:pt x="88107" y="559895"/>
                    <a:pt x="84464" y="561109"/>
                  </a:cubicBezTo>
                  <a:cubicBezTo>
                    <a:pt x="80821" y="559895"/>
                    <a:pt x="77064" y="558979"/>
                    <a:pt x="73534" y="557466"/>
                  </a:cubicBezTo>
                  <a:cubicBezTo>
                    <a:pt x="42017" y="543959"/>
                    <a:pt x="73667" y="555082"/>
                    <a:pt x="48033" y="546537"/>
                  </a:cubicBezTo>
                  <a:cubicBezTo>
                    <a:pt x="45604" y="542894"/>
                    <a:pt x="43843" y="538704"/>
                    <a:pt x="40747" y="535608"/>
                  </a:cubicBezTo>
                  <a:cubicBezTo>
                    <a:pt x="33472" y="528333"/>
                    <a:pt x="20298" y="524514"/>
                    <a:pt x="11603" y="521035"/>
                  </a:cubicBezTo>
                  <a:cubicBezTo>
                    <a:pt x="10389" y="517392"/>
                    <a:pt x="9308" y="513702"/>
                    <a:pt x="7960" y="510106"/>
                  </a:cubicBezTo>
                  <a:cubicBezTo>
                    <a:pt x="5664" y="503983"/>
                    <a:pt x="1485" y="498380"/>
                    <a:pt x="674" y="491891"/>
                  </a:cubicBezTo>
                  <a:cubicBezTo>
                    <a:pt x="198" y="488081"/>
                    <a:pt x="3103" y="484605"/>
                    <a:pt x="4317" y="480962"/>
                  </a:cubicBezTo>
                  <a:cubicBezTo>
                    <a:pt x="-5398" y="451818"/>
                    <a:pt x="4317" y="488248"/>
                    <a:pt x="4317" y="459104"/>
                  </a:cubicBezTo>
                  <a:cubicBezTo>
                    <a:pt x="4317" y="455264"/>
                    <a:pt x="1888" y="451818"/>
                    <a:pt x="674" y="448175"/>
                  </a:cubicBezTo>
                  <a:cubicBezTo>
                    <a:pt x="1888" y="444532"/>
                    <a:pt x="3630" y="441024"/>
                    <a:pt x="4317" y="437246"/>
                  </a:cubicBezTo>
                  <a:cubicBezTo>
                    <a:pt x="4568" y="435864"/>
                    <a:pt x="6381" y="405006"/>
                    <a:pt x="11603" y="397173"/>
                  </a:cubicBezTo>
                  <a:cubicBezTo>
                    <a:pt x="14461" y="392886"/>
                    <a:pt x="18889" y="389886"/>
                    <a:pt x="22532" y="386243"/>
                  </a:cubicBezTo>
                  <a:cubicBezTo>
                    <a:pt x="23746" y="382600"/>
                    <a:pt x="24310" y="378671"/>
                    <a:pt x="26175" y="375314"/>
                  </a:cubicBezTo>
                  <a:lnTo>
                    <a:pt x="48033" y="342527"/>
                  </a:lnTo>
                  <a:cubicBezTo>
                    <a:pt x="50462" y="338884"/>
                    <a:pt x="53934" y="335752"/>
                    <a:pt x="55319" y="331598"/>
                  </a:cubicBezTo>
                  <a:cubicBezTo>
                    <a:pt x="56533" y="327955"/>
                    <a:pt x="56832" y="323864"/>
                    <a:pt x="58962" y="320669"/>
                  </a:cubicBezTo>
                  <a:cubicBezTo>
                    <a:pt x="61820" y="316382"/>
                    <a:pt x="66538" y="313652"/>
                    <a:pt x="69891" y="309740"/>
                  </a:cubicBezTo>
                  <a:cubicBezTo>
                    <a:pt x="73843" y="305130"/>
                    <a:pt x="77178" y="300025"/>
                    <a:pt x="80821" y="295168"/>
                  </a:cubicBezTo>
                  <a:cubicBezTo>
                    <a:pt x="89484" y="269180"/>
                    <a:pt x="77200" y="300601"/>
                    <a:pt x="95393" y="273310"/>
                  </a:cubicBezTo>
                  <a:cubicBezTo>
                    <a:pt x="112082" y="248275"/>
                    <a:pt x="78373" y="277877"/>
                    <a:pt x="113608" y="251451"/>
                  </a:cubicBezTo>
                  <a:cubicBezTo>
                    <a:pt x="117251" y="240522"/>
                    <a:pt x="118147" y="228249"/>
                    <a:pt x="124537" y="218664"/>
                  </a:cubicBezTo>
                  <a:cubicBezTo>
                    <a:pt x="126966" y="215021"/>
                    <a:pt x="130045" y="211736"/>
                    <a:pt x="131823" y="207735"/>
                  </a:cubicBezTo>
                  <a:cubicBezTo>
                    <a:pt x="134942" y="200717"/>
                    <a:pt x="134501" y="192021"/>
                    <a:pt x="139109" y="185877"/>
                  </a:cubicBezTo>
                  <a:cubicBezTo>
                    <a:pt x="142752" y="181020"/>
                    <a:pt x="147323" y="176736"/>
                    <a:pt x="150038" y="171305"/>
                  </a:cubicBezTo>
                  <a:cubicBezTo>
                    <a:pt x="173811" y="123760"/>
                    <a:pt x="153281" y="146205"/>
                    <a:pt x="171896" y="127588"/>
                  </a:cubicBezTo>
                  <a:cubicBezTo>
                    <a:pt x="175539" y="119088"/>
                    <a:pt x="179390" y="110674"/>
                    <a:pt x="182825" y="102087"/>
                  </a:cubicBezTo>
                  <a:cubicBezTo>
                    <a:pt x="184251" y="98522"/>
                    <a:pt x="184069" y="94157"/>
                    <a:pt x="186468" y="91158"/>
                  </a:cubicBezTo>
                  <a:cubicBezTo>
                    <a:pt x="189203" y="87739"/>
                    <a:pt x="193754" y="86301"/>
                    <a:pt x="197397" y="83872"/>
                  </a:cubicBezTo>
                  <a:cubicBezTo>
                    <a:pt x="198611" y="79015"/>
                    <a:pt x="198801" y="73778"/>
                    <a:pt x="201040" y="69300"/>
                  </a:cubicBezTo>
                  <a:cubicBezTo>
                    <a:pt x="212779" y="45823"/>
                    <a:pt x="210958" y="51287"/>
                    <a:pt x="226542" y="40156"/>
                  </a:cubicBezTo>
                  <a:cubicBezTo>
                    <a:pt x="245840" y="26372"/>
                    <a:pt x="234308" y="31496"/>
                    <a:pt x="252043" y="25584"/>
                  </a:cubicBezTo>
                  <a:cubicBezTo>
                    <a:pt x="255686" y="20727"/>
                    <a:pt x="259443" y="15953"/>
                    <a:pt x="262972" y="11012"/>
                  </a:cubicBezTo>
                  <a:cubicBezTo>
                    <a:pt x="265517" y="7449"/>
                    <a:pt x="266010" y="1144"/>
                    <a:pt x="270258" y="82"/>
                  </a:cubicBezTo>
                  <a:cubicBezTo>
                    <a:pt x="273590" y="-751"/>
                    <a:pt x="275115" y="4940"/>
                    <a:pt x="277544" y="7369"/>
                  </a:cubicBezTo>
                  <a:cubicBezTo>
                    <a:pt x="268911" y="20319"/>
                    <a:pt x="265401" y="1296"/>
                    <a:pt x="262972" y="82"/>
                  </a:cubicBezTo>
                  <a:close/>
                </a:path>
              </a:pathLst>
            </a:custGeom>
            <a:solidFill>
              <a:srgbClr val="EF876B"/>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a:ln>
                  <a:noFill/>
                </a:ln>
                <a:solidFill>
                  <a:srgbClr val="5F5F5F"/>
                </a:solidFill>
                <a:effectLst/>
                <a:uLnTx/>
                <a:uFillTx/>
                <a:latin typeface="europa"/>
                <a:ea typeface="+mn-ea"/>
                <a:cs typeface="+mn-cs"/>
              </a:endParaRPr>
            </a:p>
          </p:txBody>
        </p:sp>
        <p:pic>
          <p:nvPicPr>
            <p:cNvPr id="29" name="Picture 28"/>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r="41879"/>
            <a:stretch/>
          </p:blipFill>
          <p:spPr>
            <a:xfrm>
              <a:off x="6262467" y="5439667"/>
              <a:ext cx="609613" cy="702745"/>
            </a:xfrm>
            <a:prstGeom prst="rect">
              <a:avLst/>
            </a:prstGeom>
          </p:spPr>
        </p:pic>
        <p:sp>
          <p:nvSpPr>
            <p:cNvPr id="32" name="Rectangle 31"/>
            <p:cNvSpPr/>
            <p:nvPr/>
          </p:nvSpPr>
          <p:spPr>
            <a:xfrm>
              <a:off x="6366966" y="5791039"/>
              <a:ext cx="280863" cy="297517"/>
            </a:xfrm>
            <a:prstGeom prst="rect">
              <a:avLst/>
            </a:prstGeom>
          </p:spPr>
          <p:txBody>
            <a:bodyPr wrap="square">
              <a:spAutoFit/>
            </a:bodyPr>
            <a:lstStyle/>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Black" panose="020B0A04020102020204" pitchFamily="34" charset="0"/>
                  <a:ea typeface="+mn-ea"/>
                  <a:cs typeface="+mn-cs"/>
                </a:rPr>
                <a:t>T</a:t>
              </a:r>
            </a:p>
          </p:txBody>
        </p:sp>
      </p:grpSp>
      <p:sp>
        <p:nvSpPr>
          <p:cNvPr id="51" name="TextBox 50"/>
          <p:cNvSpPr txBox="1"/>
          <p:nvPr/>
        </p:nvSpPr>
        <p:spPr>
          <a:xfrm>
            <a:off x="2651566" y="4384404"/>
            <a:ext cx="786381" cy="369332"/>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Tahoma"/>
                <a:ea typeface="+mn-ea"/>
                <a:cs typeface="+mn-cs"/>
              </a:rPr>
              <a:t>Glass flow </a:t>
            </a:r>
          </a:p>
          <a:p>
            <a:pPr marL="0" marR="0" lvl="0" indent="0" algn="ctr" defTabSz="914400" rtl="0" eaLnBrk="1" fontAlgn="auto" latinLnBrk="0" hangingPunct="1">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Tahoma"/>
                <a:ea typeface="+mn-ea"/>
                <a:cs typeface="+mn-cs"/>
              </a:rPr>
              <a:t>cell surface</a:t>
            </a:r>
          </a:p>
        </p:txBody>
      </p:sp>
      <p:sp>
        <p:nvSpPr>
          <p:cNvPr id="52" name="Freeform 51"/>
          <p:cNvSpPr/>
          <p:nvPr/>
        </p:nvSpPr>
        <p:spPr>
          <a:xfrm flipH="1" flipV="1">
            <a:off x="2951885" y="4694954"/>
            <a:ext cx="230845" cy="227668"/>
          </a:xfrm>
          <a:custGeom>
            <a:avLst/>
            <a:gdLst>
              <a:gd name="connsiteX0" fmla="*/ 42428 w 371955"/>
              <a:gd name="connsiteY0" fmla="*/ 511948 h 511948"/>
              <a:gd name="connsiteX1" fmla="*/ 25336 w 371955"/>
              <a:gd name="connsiteY1" fmla="*/ 153024 h 511948"/>
              <a:gd name="connsiteX2" fmla="*/ 341530 w 371955"/>
              <a:gd name="connsiteY2" fmla="*/ 16292 h 511948"/>
              <a:gd name="connsiteX3" fmla="*/ 341530 w 371955"/>
              <a:gd name="connsiteY3" fmla="*/ 7746 h 511948"/>
            </a:gdLst>
            <a:ahLst/>
            <a:cxnLst>
              <a:cxn ang="0">
                <a:pos x="connsiteX0" y="connsiteY0"/>
              </a:cxn>
              <a:cxn ang="0">
                <a:pos x="connsiteX1" y="connsiteY1"/>
              </a:cxn>
              <a:cxn ang="0">
                <a:pos x="connsiteX2" y="connsiteY2"/>
              </a:cxn>
              <a:cxn ang="0">
                <a:pos x="connsiteX3" y="connsiteY3"/>
              </a:cxn>
            </a:cxnLst>
            <a:rect l="l" t="t" r="r" b="b"/>
            <a:pathLst>
              <a:path w="371955" h="511948">
                <a:moveTo>
                  <a:pt x="42428" y="511948"/>
                </a:moveTo>
                <a:cubicBezTo>
                  <a:pt x="8957" y="373790"/>
                  <a:pt x="-24514" y="235633"/>
                  <a:pt x="25336" y="153024"/>
                </a:cubicBezTo>
                <a:cubicBezTo>
                  <a:pt x="75186" y="70415"/>
                  <a:pt x="288831" y="40505"/>
                  <a:pt x="341530" y="16292"/>
                </a:cubicBezTo>
                <a:cubicBezTo>
                  <a:pt x="394229" y="-7921"/>
                  <a:pt x="367879" y="-88"/>
                  <a:pt x="341530" y="7746"/>
                </a:cubicBezTo>
              </a:path>
            </a:pathLst>
          </a:custGeom>
          <a:noFill/>
          <a:ln>
            <a:solidFill>
              <a:schemeClr val="tx1"/>
            </a:solidFill>
            <a:headEnd type="none" w="med" len="med"/>
            <a:tailEnd type="triangle" w="med" len="med"/>
          </a:ln>
        </p:spPr>
        <p:txBody>
          <a:bodyPr rtlCol="0" anchor="ctr"/>
          <a:lstStyle/>
          <a:p>
            <a:pPr marL="0" marR="0" lvl="0" indent="0" algn="ctr" defTabSz="914400" rtl="0" eaLnBrk="1" fontAlgn="auto" latinLnBrk="0" hangingPunct="1">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Tahoma"/>
              <a:ea typeface="+mn-ea"/>
              <a:cs typeface="+mn-cs"/>
            </a:endParaRPr>
          </a:p>
        </p:txBody>
      </p:sp>
      <p:sp>
        <p:nvSpPr>
          <p:cNvPr id="4" name="TextBox 3">
            <a:extLst>
              <a:ext uri="{FF2B5EF4-FFF2-40B4-BE49-F238E27FC236}">
                <a16:creationId xmlns:a16="http://schemas.microsoft.com/office/drawing/2014/main" id="{47DF7933-77E6-3744-BA52-57A5FF27031A}"/>
              </a:ext>
            </a:extLst>
          </p:cNvPr>
          <p:cNvSpPr txBox="1"/>
          <p:nvPr/>
        </p:nvSpPr>
        <p:spPr>
          <a:xfrm>
            <a:off x="4268797" y="-957010"/>
            <a:ext cx="5530194" cy="830997"/>
          </a:xfrm>
          <a:prstGeom prst="rect">
            <a:avLst/>
          </a:prstGeom>
          <a:noFill/>
        </p:spPr>
        <p:txBody>
          <a:bodyPr wrap="square" rtlCol="0">
            <a:spAutoFit/>
          </a:bodyPr>
          <a:lstStyle/>
          <a:p>
            <a:pPr algn="ctr"/>
            <a:r>
              <a:rPr lang="en-US" sz="1600"/>
              <a:t>The sequencer adds </a:t>
            </a:r>
            <a:r>
              <a:rPr lang="en-US" sz="1600">
                <a:solidFill>
                  <a:srgbClr val="FF0000"/>
                </a:solidFill>
              </a:rPr>
              <a:t>the molecule “T” </a:t>
            </a:r>
            <a:r>
              <a:rPr lang="en-US" sz="1600"/>
              <a:t>to </a:t>
            </a:r>
            <a:r>
              <a:rPr lang="en-US" sz="1600">
                <a:solidFill>
                  <a:srgbClr val="0000FF"/>
                </a:solidFill>
              </a:rPr>
              <a:t>all bases near the flow cell</a:t>
            </a:r>
            <a:r>
              <a:rPr lang="en-US" sz="1600"/>
              <a:t> surface and </a:t>
            </a:r>
            <a:r>
              <a:rPr lang="en-US" sz="1600">
                <a:solidFill>
                  <a:srgbClr val="FF0000"/>
                </a:solidFill>
              </a:rPr>
              <a:t>observes the chemical reaction</a:t>
            </a:r>
            <a:r>
              <a:rPr lang="en-US" sz="1600"/>
              <a:t> via a CMOS sensor. If a </a:t>
            </a:r>
            <a:r>
              <a:rPr lang="en-US" sz="1600">
                <a:solidFill>
                  <a:srgbClr val="0432FF"/>
                </a:solidFill>
              </a:rPr>
              <a:t>reaction happens </a:t>
            </a:r>
            <a:r>
              <a:rPr lang="en-US" sz="1600"/>
              <a:t>then the base is “A”</a:t>
            </a:r>
          </a:p>
        </p:txBody>
      </p:sp>
      <p:sp>
        <p:nvSpPr>
          <p:cNvPr id="7" name="Oval 6"/>
          <p:cNvSpPr/>
          <p:nvPr/>
        </p:nvSpPr>
        <p:spPr>
          <a:xfrm>
            <a:off x="2005350" y="2204864"/>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EF866A"/>
                </a:solidFill>
                <a:latin typeface="Arial Black" panose="020B0A04020102020204" pitchFamily="34" charset="0"/>
              </a:rPr>
              <a:t>T</a:t>
            </a:r>
          </a:p>
        </p:txBody>
      </p:sp>
      <p:sp>
        <p:nvSpPr>
          <p:cNvPr id="55" name="Oval 54"/>
          <p:cNvSpPr/>
          <p:nvPr/>
        </p:nvSpPr>
        <p:spPr>
          <a:xfrm>
            <a:off x="2009707" y="2565580"/>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75BDD5"/>
                </a:solidFill>
                <a:latin typeface="Arial Black" panose="020B0A04020102020204" pitchFamily="34" charset="0"/>
              </a:rPr>
              <a:t>C</a:t>
            </a:r>
          </a:p>
        </p:txBody>
      </p:sp>
      <p:sp>
        <p:nvSpPr>
          <p:cNvPr id="57" name="Oval 56"/>
          <p:cNvSpPr/>
          <p:nvPr/>
        </p:nvSpPr>
        <p:spPr>
          <a:xfrm>
            <a:off x="2009707" y="2914244"/>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lIns="0" tIns="0" rIns="0" bIns="0" rtlCol="0" anchor="ctr"/>
          <a:lstStyle/>
          <a:p>
            <a:pPr lvl="0" algn="ctr">
              <a:defRPr/>
            </a:pPr>
            <a:r>
              <a:rPr lang="en-US" b="1">
                <a:solidFill>
                  <a:srgbClr val="DE498D"/>
                </a:solidFill>
                <a:latin typeface="Arial Black" panose="020B0A04020102020204" pitchFamily="34" charset="0"/>
              </a:rPr>
              <a:t>A</a:t>
            </a:r>
          </a:p>
        </p:txBody>
      </p:sp>
      <p:sp>
        <p:nvSpPr>
          <p:cNvPr id="58" name="Oval 57"/>
          <p:cNvSpPr/>
          <p:nvPr/>
        </p:nvSpPr>
        <p:spPr>
          <a:xfrm>
            <a:off x="2013974" y="3280797"/>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7687CD"/>
                </a:solidFill>
                <a:latin typeface="Arial Black" panose="020B0A04020102020204" pitchFamily="34" charset="0"/>
              </a:rPr>
              <a:t>G</a:t>
            </a:r>
          </a:p>
        </p:txBody>
      </p:sp>
      <p:sp>
        <p:nvSpPr>
          <p:cNvPr id="59" name="Oval 58"/>
          <p:cNvSpPr/>
          <p:nvPr/>
        </p:nvSpPr>
        <p:spPr>
          <a:xfrm>
            <a:off x="2018331" y="3641513"/>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EF866A"/>
                </a:solidFill>
                <a:latin typeface="Arial Black" panose="020B0A04020102020204" pitchFamily="34" charset="0"/>
              </a:rPr>
              <a:t>T</a:t>
            </a:r>
            <a:endParaRPr lang="en-US" b="1">
              <a:solidFill>
                <a:srgbClr val="75BDD5"/>
              </a:solidFill>
              <a:latin typeface="Arial Black" panose="020B0A04020102020204" pitchFamily="34" charset="0"/>
            </a:endParaRPr>
          </a:p>
        </p:txBody>
      </p:sp>
      <p:sp>
        <p:nvSpPr>
          <p:cNvPr id="60" name="Oval 59"/>
          <p:cNvSpPr/>
          <p:nvPr/>
        </p:nvSpPr>
        <p:spPr>
          <a:xfrm>
            <a:off x="2018331" y="3990177"/>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DE498D"/>
                </a:solidFill>
                <a:latin typeface="Arial Black" panose="020B0A04020102020204" pitchFamily="34" charset="0"/>
              </a:rPr>
              <a:t>A</a:t>
            </a:r>
            <a:endParaRPr lang="en-US"/>
          </a:p>
        </p:txBody>
      </p:sp>
      <p:sp>
        <p:nvSpPr>
          <p:cNvPr id="61" name="Oval 60"/>
          <p:cNvSpPr/>
          <p:nvPr/>
        </p:nvSpPr>
        <p:spPr>
          <a:xfrm>
            <a:off x="2013974" y="4334370"/>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75BDD5"/>
                </a:solidFill>
                <a:latin typeface="Arial Black" panose="020B0A04020102020204" pitchFamily="34" charset="0"/>
              </a:rPr>
              <a:t>C</a:t>
            </a:r>
          </a:p>
        </p:txBody>
      </p:sp>
      <p:sp>
        <p:nvSpPr>
          <p:cNvPr id="62" name="Oval 61"/>
          <p:cNvSpPr/>
          <p:nvPr/>
        </p:nvSpPr>
        <p:spPr>
          <a:xfrm>
            <a:off x="2013974" y="4683034"/>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DE498D"/>
                </a:solidFill>
                <a:latin typeface="Arial Black" panose="020B0A04020102020204" pitchFamily="34" charset="0"/>
              </a:rPr>
              <a:t>A</a:t>
            </a:r>
            <a:endParaRPr lang="en-US"/>
          </a:p>
        </p:txBody>
      </p:sp>
      <p:sp>
        <p:nvSpPr>
          <p:cNvPr id="66" name="Oval 65"/>
          <p:cNvSpPr/>
          <p:nvPr/>
        </p:nvSpPr>
        <p:spPr>
          <a:xfrm>
            <a:off x="575901" y="4635707"/>
            <a:ext cx="336720" cy="336720"/>
          </a:xfrm>
          <a:prstGeom prst="ellipse">
            <a:avLst/>
          </a:prstGeom>
          <a:ln>
            <a:solidFill>
              <a:srgbClr val="0432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EF866A"/>
                </a:solidFill>
                <a:latin typeface="Arial Black" panose="020B0A04020102020204" pitchFamily="34" charset="0"/>
              </a:rPr>
              <a:t>T</a:t>
            </a:r>
          </a:p>
        </p:txBody>
      </p:sp>
      <p:pic>
        <p:nvPicPr>
          <p:cNvPr id="66562" name="Picture 2" descr="Image result for camera"/>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flipH="1">
            <a:off x="874956" y="2955703"/>
            <a:ext cx="723392" cy="723392"/>
          </a:xfrm>
          <a:prstGeom prst="rect">
            <a:avLst/>
          </a:prstGeom>
          <a:noFill/>
          <a:extLst>
            <a:ext uri="{909E8E84-426E-40DD-AFC4-6F175D3DCCD1}">
              <a14:hiddenFill xmlns:a14="http://schemas.microsoft.com/office/drawing/2010/main">
                <a:solidFill>
                  <a:srgbClr val="FFFFFF"/>
                </a:solidFill>
              </a14:hiddenFill>
            </a:ext>
          </a:extLst>
        </p:spPr>
      </p:pic>
      <p:sp>
        <p:nvSpPr>
          <p:cNvPr id="8" name="Explosion 1 7"/>
          <p:cNvSpPr/>
          <p:nvPr/>
        </p:nvSpPr>
        <p:spPr>
          <a:xfrm>
            <a:off x="1532524" y="4418397"/>
            <a:ext cx="504056" cy="395790"/>
          </a:xfrm>
          <a:prstGeom prst="irregularSeal1">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Explosion 1 9"/>
          <p:cNvSpPr/>
          <p:nvPr/>
        </p:nvSpPr>
        <p:spPr>
          <a:xfrm>
            <a:off x="1221274" y="3072908"/>
            <a:ext cx="501514" cy="544609"/>
          </a:xfrm>
          <a:prstGeom prst="irregularSeal1">
            <a:avLst/>
          </a:prstGeom>
          <a:solidFill>
            <a:schemeClr val="bg1"/>
          </a:solidFill>
          <a:ln>
            <a:solidFill>
              <a:schemeClr val="accent3">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68189" y="2467238"/>
            <a:ext cx="1016363" cy="523220"/>
          </a:xfrm>
          <a:prstGeom prst="rect">
            <a:avLst/>
          </a:prstGeom>
          <a:noFill/>
        </p:spPr>
        <p:txBody>
          <a:bodyPr wrap="square" rtlCol="0">
            <a:spAutoFit/>
          </a:bodyPr>
          <a:lstStyle/>
          <a:p>
            <a:pPr algn="ctr"/>
            <a:r>
              <a:rPr lang="en-US" sz="1400"/>
              <a:t>Optical Sensor</a:t>
            </a:r>
          </a:p>
        </p:txBody>
      </p:sp>
      <p:pic>
        <p:nvPicPr>
          <p:cNvPr id="68" name="Picture 4" descr="https://www.compoundchem.com/wp-content/uploads/2015/03/The-Chemical-Structures-of-DNA-RNA-Aug-2018.png"/>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213595" y="5223661"/>
            <a:ext cx="1898784" cy="924015"/>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4" descr="https://www.compoundchem.com/wp-content/uploads/2015/03/The-Chemical-Structures-of-DNA-RNA-Aug-2018.pn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2187092" y="5146661"/>
            <a:ext cx="1880384" cy="1078017"/>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29"/>
          <p:cNvSpPr/>
          <p:nvPr/>
        </p:nvSpPr>
        <p:spPr>
          <a:xfrm>
            <a:off x="7308304" y="4293096"/>
            <a:ext cx="823942" cy="1200329"/>
          </a:xfrm>
          <a:prstGeom prst="rect">
            <a:avLst/>
          </a:prstGeom>
        </p:spPr>
        <p:txBody>
          <a:bodyPr wrap="square">
            <a:spAutoFit/>
          </a:bodyPr>
          <a:lstStyle/>
          <a:p>
            <a:pPr algn="ctr"/>
            <a:r>
              <a:rPr lang="en-US" sz="7200" b="1">
                <a:solidFill>
                  <a:srgbClr val="DE498D"/>
                </a:solidFill>
                <a:latin typeface="Arial Black" panose="020B0A04020102020204" pitchFamily="34" charset="0"/>
              </a:rPr>
              <a:t>A</a:t>
            </a:r>
            <a:endParaRPr lang="en-US" sz="7200"/>
          </a:p>
        </p:txBody>
      </p:sp>
      <p:grpSp>
        <p:nvGrpSpPr>
          <p:cNvPr id="33" name="Group 32"/>
          <p:cNvGrpSpPr/>
          <p:nvPr/>
        </p:nvGrpSpPr>
        <p:grpSpPr>
          <a:xfrm>
            <a:off x="4343037" y="3937719"/>
            <a:ext cx="2445779" cy="1954638"/>
            <a:chOff x="4343037" y="3937719"/>
            <a:chExt cx="2445779" cy="1954638"/>
          </a:xfrm>
        </p:grpSpPr>
        <p:pic>
          <p:nvPicPr>
            <p:cNvPr id="75" name="Picture 74"/>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5419577" y="3937719"/>
              <a:ext cx="1369239" cy="1954638"/>
            </a:xfrm>
            <a:prstGeom prst="roundRect">
              <a:avLst>
                <a:gd name="adj" fmla="val 3215"/>
              </a:avLst>
            </a:prstGeom>
          </p:spPr>
        </p:pic>
        <p:pic>
          <p:nvPicPr>
            <p:cNvPr id="76" name="Picture 75"/>
            <p:cNvPicPr>
              <a:picLocks noChangeAspect="1"/>
            </p:cNvPicPr>
            <p:nvPr/>
          </p:nvPicPr>
          <p:blipFill rotWithShape="1">
            <a:blip r:embed="rId8" cstate="print">
              <a:clrChange>
                <a:clrFrom>
                  <a:srgbClr val="C8CBAC"/>
                </a:clrFrom>
                <a:clrTo>
                  <a:srgbClr val="C8CBAC">
                    <a:alpha val="0"/>
                  </a:srgbClr>
                </a:clrTo>
              </a:clrChange>
              <a:extLst>
                <a:ext uri="{28A0092B-C50C-407E-A947-70E740481C1C}">
                  <a14:useLocalDpi xmlns:a14="http://schemas.microsoft.com/office/drawing/2010/main"/>
                </a:ext>
              </a:extLst>
            </a:blip>
            <a:srcRect/>
            <a:stretch/>
          </p:blipFill>
          <p:spPr>
            <a:xfrm>
              <a:off x="4413359" y="4016910"/>
              <a:ext cx="1021969" cy="649893"/>
            </a:xfrm>
            <a:prstGeom prst="rect">
              <a:avLst/>
            </a:prstGeom>
          </p:spPr>
        </p:pic>
        <p:pic>
          <p:nvPicPr>
            <p:cNvPr id="77" name="Picture 76"/>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4343037" y="4741368"/>
              <a:ext cx="1155916" cy="1106305"/>
            </a:xfrm>
            <a:prstGeom prst="roundRect">
              <a:avLst>
                <a:gd name="adj" fmla="val 5499"/>
              </a:avLst>
            </a:prstGeom>
          </p:spPr>
        </p:pic>
      </p:grpSp>
      <p:sp>
        <p:nvSpPr>
          <p:cNvPr id="34" name="Right Arrow 33"/>
          <p:cNvSpPr/>
          <p:nvPr/>
        </p:nvSpPr>
        <p:spPr>
          <a:xfrm>
            <a:off x="6804248" y="4653136"/>
            <a:ext cx="442822" cy="46992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29232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down)">
                                      <p:cBhvr>
                                        <p:cTn id="7" dur="500"/>
                                        <p:tgtEl>
                                          <p:spTgt spid="6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down)">
                                      <p:cBhvr>
                                        <p:cTn id="12" dur="500"/>
                                        <p:tgtEl>
                                          <p:spTgt spid="7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0" presetClass="entr" presetSubtype="0"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66562"/>
                                        </p:tgtEl>
                                        <p:attrNameLst>
                                          <p:attrName>style.visibility</p:attrName>
                                        </p:attrNameLst>
                                      </p:cBhvr>
                                      <p:to>
                                        <p:strVal val="visible"/>
                                      </p:to>
                                    </p:set>
                                    <p:animEffect transition="in" filter="wipe(down)">
                                      <p:cBhvr>
                                        <p:cTn id="24" dur="500"/>
                                        <p:tgtEl>
                                          <p:spTgt spid="66562"/>
                                        </p:tgtEl>
                                      </p:cBhvr>
                                    </p:animEffect>
                                  </p:childTnLst>
                                </p:cTn>
                              </p:par>
                            </p:childTnLst>
                          </p:cTn>
                        </p:par>
                        <p:par>
                          <p:cTn id="25" fill="hold">
                            <p:stCondLst>
                              <p:cond delay="500"/>
                            </p:stCondLst>
                            <p:childTnLst>
                              <p:par>
                                <p:cTn id="26" presetID="2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1" nodeType="clickEffect">
                                  <p:stCondLst>
                                    <p:cond delay="0"/>
                                  </p:stCondLst>
                                  <p:childTnLst>
                                    <p:set>
                                      <p:cBhvr>
                                        <p:cTn id="32" dur="1" fill="hold">
                                          <p:stCondLst>
                                            <p:cond delay="0"/>
                                          </p:stCondLst>
                                        </p:cTn>
                                        <p:tgtEl>
                                          <p:spTgt spid="66"/>
                                        </p:tgtEl>
                                        <p:attrNameLst>
                                          <p:attrName>style.visibility</p:attrName>
                                        </p:attrNameLst>
                                      </p:cBhvr>
                                      <p:to>
                                        <p:strVal val="visible"/>
                                      </p:to>
                                    </p:set>
                                    <p:animEffect transition="in" filter="fade">
                                      <p:cBhvr>
                                        <p:cTn id="33" dur="500"/>
                                        <p:tgtEl>
                                          <p:spTgt spid="66"/>
                                        </p:tgtEl>
                                      </p:cBhvr>
                                    </p:animEffect>
                                  </p:childTnLst>
                                </p:cTn>
                              </p:par>
                              <p:par>
                                <p:cTn id="34" presetID="63" presetClass="path" presetSubtype="0" accel="50000" decel="50000" fill="hold" grpId="0" nodeType="withEffect">
                                  <p:stCondLst>
                                    <p:cond delay="0"/>
                                  </p:stCondLst>
                                  <p:childTnLst>
                                    <p:animMotion origin="layout" path="M -3.61111E-6 -2.96296E-6 L 0.11615 0.01019 " pathEditMode="relative" rAng="0" ptsTypes="AA">
                                      <p:cBhvr>
                                        <p:cTn id="35" dur="2000" fill="hold"/>
                                        <p:tgtEl>
                                          <p:spTgt spid="66"/>
                                        </p:tgtEl>
                                        <p:attrNameLst>
                                          <p:attrName>ppt_x</p:attrName>
                                          <p:attrName>ppt_y</p:attrName>
                                        </p:attrNameLst>
                                      </p:cBhvr>
                                      <p:rCtr x="5799" y="509"/>
                                    </p:animMotion>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par>
                          <p:cTn id="42" fill="hold">
                            <p:stCondLst>
                              <p:cond delay="3000"/>
                            </p:stCondLst>
                            <p:childTnLst>
                              <p:par>
                                <p:cTn id="43" presetID="53" presetClass="entr" presetSubtype="16" fill="hold" grpId="0" nodeType="afterEffect">
                                  <p:stCondLst>
                                    <p:cond delay="60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childTnLst>
                          </p:cTn>
                        </p:par>
                        <p:par>
                          <p:cTn id="48" fill="hold">
                            <p:stCondLst>
                              <p:cond delay="4100"/>
                            </p:stCondLst>
                            <p:childTnLst>
                              <p:par>
                                <p:cTn id="49" presetID="10" presetClass="exit" presetSubtype="0" fill="hold" grpId="1" nodeType="afterEffect">
                                  <p:stCondLst>
                                    <p:cond delay="0"/>
                                  </p:stCondLst>
                                  <p:childTnLst>
                                    <p:animEffect transition="out" filter="fade">
                                      <p:cBhvr>
                                        <p:cTn id="50" dur="1000"/>
                                        <p:tgtEl>
                                          <p:spTgt spid="10"/>
                                        </p:tgtEl>
                                      </p:cBhvr>
                                    </p:animEffect>
                                    <p:set>
                                      <p:cBhvr>
                                        <p:cTn id="51" dur="1" fill="hold">
                                          <p:stCondLst>
                                            <p:cond delay="999"/>
                                          </p:stCondLst>
                                        </p:cTn>
                                        <p:tgtEl>
                                          <p:spTgt spid="10"/>
                                        </p:tgtEl>
                                        <p:attrNameLst>
                                          <p:attrName>style.visibility</p:attrName>
                                        </p:attrNameLst>
                                      </p:cBhvr>
                                      <p:to>
                                        <p:strVal val="hidden"/>
                                      </p:to>
                                    </p:set>
                                  </p:childTnLst>
                                </p:cTn>
                              </p:par>
                            </p:childTnLst>
                          </p:cTn>
                        </p:par>
                        <p:par>
                          <p:cTn id="52" fill="hold">
                            <p:stCondLst>
                              <p:cond delay="5100"/>
                            </p:stCondLst>
                            <p:childTnLst>
                              <p:par>
                                <p:cTn id="53" presetID="22" presetClass="entr" presetSubtype="4"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down)">
                                      <p:cBhvr>
                                        <p:cTn id="55" dur="500"/>
                                        <p:tgtEl>
                                          <p:spTgt spid="3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down)">
                                      <p:cBhvr>
                                        <p:cTn id="58" dur="500"/>
                                        <p:tgtEl>
                                          <p:spTgt spid="34"/>
                                        </p:tgtEl>
                                      </p:cBhvr>
                                    </p:animEffect>
                                  </p:childTnLst>
                                </p:cTn>
                              </p:par>
                              <p:par>
                                <p:cTn id="59" presetID="22" presetClass="entr" presetSubtype="4" fill="hold" nodeType="with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wipe(down)">
                                      <p:cBhvr>
                                        <p:cTn id="6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6" grpId="0" animBg="1"/>
      <p:bldP spid="66" grpId="1" animBg="1"/>
      <p:bldP spid="8" grpId="0" animBg="1"/>
      <p:bldP spid="10" grpId="0" animBg="1"/>
      <p:bldP spid="10" grpId="1" animBg="1"/>
      <p:bldP spid="11" grpId="0"/>
      <p:bldP spid="30" grpId="0"/>
      <p:bldP spid="3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Parallelogram 64"/>
          <p:cNvSpPr/>
          <p:nvPr/>
        </p:nvSpPr>
        <p:spPr>
          <a:xfrm>
            <a:off x="1289183" y="4839976"/>
            <a:ext cx="1778125" cy="285149"/>
          </a:xfrm>
          <a:prstGeom prst="parallelogram">
            <a:avLst>
              <a:gd name="adj" fmla="val 221748"/>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lin ang="18900000" scaled="1"/>
            <a:tileRect/>
          </a:gradFill>
          <a:ln>
            <a:solidFill>
              <a:schemeClr val="tx1"/>
            </a:solidFill>
          </a:ln>
        </p:spPr>
        <p:txBody>
          <a:bodyPr wrap="square" rtlCol="0" anchor="ctr">
            <a:spAutoFit/>
          </a:bodyPr>
          <a:lstStyle/>
          <a:p>
            <a:pPr marL="0" marR="0" lvl="0" indent="0" algn="just" defTabSz="914400" rtl="0" eaLnBrk="1" fontAlgn="auto" latinLnBrk="0" hangingPunct="1">
              <a:spcBef>
                <a:spcPts val="0"/>
              </a:spcBef>
              <a:spcAft>
                <a:spcPts val="0"/>
              </a:spcAft>
              <a:buClrTx/>
              <a:buSzTx/>
              <a:buFontTx/>
              <a:buNone/>
              <a:tabLst/>
              <a:defRPr/>
            </a:pPr>
            <a:endParaRPr kumimoji="0" lang="en-US" sz="100" b="1" i="0" u="none" strike="noStrike" kern="1200" cap="none" spc="0" normalizeH="0" baseline="0" noProof="0">
              <a:ln>
                <a:noFill/>
              </a:ln>
              <a:solidFill>
                <a:srgbClr val="5F5F5F"/>
              </a:solidFill>
              <a:effectLst/>
              <a:uLnTx/>
              <a:uFillTx/>
              <a:latin typeface="europa"/>
              <a:ea typeface="+mn-ea"/>
              <a:cs typeface="+mn-cs"/>
            </a:endParaRPr>
          </a:p>
        </p:txBody>
      </p:sp>
      <p:sp>
        <p:nvSpPr>
          <p:cNvPr id="2" name="Title 1"/>
          <p:cNvSpPr>
            <a:spLocks noGrp="1"/>
          </p:cNvSpPr>
          <p:nvPr>
            <p:ph type="title"/>
          </p:nvPr>
        </p:nvSpPr>
        <p:spPr/>
        <p:txBody>
          <a:bodyPr/>
          <a:lstStyle/>
          <a:p>
            <a:r>
              <a:rPr lang="en-US" dirty="0"/>
              <a:t>How Does Illumina Machine Work?</a:t>
            </a:r>
          </a:p>
        </p:txBody>
      </p:sp>
      <p:sp>
        <p:nvSpPr>
          <p:cNvPr id="3" name="Slide Number Placeholder 2"/>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8A7077-2B78-4FB5-8F56-24239751AEF0}"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altLang="en-US" sz="1600" b="0" i="0" u="none" strike="noStrike" kern="1200" cap="none" spc="0" normalizeH="0" baseline="0" noProof="0">
              <a:ln>
                <a:noFill/>
              </a:ln>
              <a:solidFill>
                <a:prstClr val="black"/>
              </a:solidFill>
              <a:effectLst/>
              <a:uLnTx/>
              <a:uFillTx/>
              <a:latin typeface="Garamond" pitchFamily="18" charset="0"/>
              <a:ea typeface="+mn-ea"/>
              <a:cs typeface="+mn-cs"/>
            </a:endParaRPr>
          </a:p>
        </p:txBody>
      </p:sp>
      <p:sp>
        <p:nvSpPr>
          <p:cNvPr id="5" name="Parallelogram 4"/>
          <p:cNvSpPr/>
          <p:nvPr/>
        </p:nvSpPr>
        <p:spPr>
          <a:xfrm>
            <a:off x="3347864" y="2542386"/>
            <a:ext cx="5430043" cy="870789"/>
          </a:xfrm>
          <a:prstGeom prst="parallelogram">
            <a:avLst>
              <a:gd name="adj" fmla="val 221748"/>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lin ang="18900000" scaled="1"/>
            <a:tileRect/>
          </a:gradFill>
          <a:ln>
            <a:solidFill>
              <a:schemeClr val="tx1"/>
            </a:solidFill>
          </a:ln>
        </p:spPr>
        <p:txBody>
          <a:bodyPr wrap="square" rtlCol="0" anchor="ctr">
            <a:spAutoFit/>
          </a:bodyPr>
          <a:lstStyle/>
          <a:p>
            <a:pPr marL="0" marR="0" lvl="0" indent="0" algn="just" defTabSz="914400" rtl="0" eaLnBrk="1" fontAlgn="auto" latinLnBrk="0" hangingPunct="1">
              <a:spcBef>
                <a:spcPts val="0"/>
              </a:spcBef>
              <a:spcAft>
                <a:spcPts val="0"/>
              </a:spcAft>
              <a:buClrTx/>
              <a:buSzTx/>
              <a:buFontTx/>
              <a:buNone/>
              <a:tabLst/>
              <a:defRPr/>
            </a:pPr>
            <a:endParaRPr kumimoji="0" lang="en-US" sz="600" b="1" i="0" u="none" strike="noStrike" kern="1200" cap="none" spc="0" normalizeH="0" baseline="0" noProof="0">
              <a:ln>
                <a:noFill/>
              </a:ln>
              <a:solidFill>
                <a:srgbClr val="5F5F5F"/>
              </a:solidFill>
              <a:effectLst/>
              <a:uLnTx/>
              <a:uFillTx/>
              <a:latin typeface="europa"/>
              <a:ea typeface="+mn-ea"/>
              <a:cs typeface="+mn-cs"/>
            </a:endParaRPr>
          </a:p>
        </p:txBody>
      </p:sp>
      <p:sp>
        <p:nvSpPr>
          <p:cNvPr id="9" name="TextBox 8"/>
          <p:cNvSpPr txBox="1"/>
          <p:nvPr/>
        </p:nvSpPr>
        <p:spPr>
          <a:xfrm>
            <a:off x="4533276" y="1554772"/>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14" name="TextBox 13"/>
          <p:cNvSpPr txBox="1"/>
          <p:nvPr/>
        </p:nvSpPr>
        <p:spPr>
          <a:xfrm>
            <a:off x="5232543" y="1268102"/>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endPar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15" name="TextBox 14"/>
          <p:cNvSpPr txBox="1"/>
          <p:nvPr/>
        </p:nvSpPr>
        <p:spPr>
          <a:xfrm>
            <a:off x="6548259" y="1239977"/>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endParaRPr>
          </a:p>
        </p:txBody>
      </p:sp>
      <p:sp>
        <p:nvSpPr>
          <p:cNvPr id="16" name="TextBox 15"/>
          <p:cNvSpPr txBox="1"/>
          <p:nvPr/>
        </p:nvSpPr>
        <p:spPr>
          <a:xfrm>
            <a:off x="5541893" y="1284166"/>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endPar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A</a:t>
            </a:r>
          </a:p>
        </p:txBody>
      </p:sp>
      <p:sp>
        <p:nvSpPr>
          <p:cNvPr id="19" name="TextBox 18"/>
          <p:cNvSpPr txBox="1"/>
          <p:nvPr/>
        </p:nvSpPr>
        <p:spPr>
          <a:xfrm>
            <a:off x="4041551" y="1527542"/>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0" name="TextBox 19"/>
          <p:cNvSpPr txBox="1"/>
          <p:nvPr/>
        </p:nvSpPr>
        <p:spPr>
          <a:xfrm>
            <a:off x="6232595" y="1011786"/>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A</a:t>
            </a:r>
          </a:p>
        </p:txBody>
      </p:sp>
      <p:sp>
        <p:nvSpPr>
          <p:cNvPr id="21" name="TextBox 20"/>
          <p:cNvSpPr txBox="1"/>
          <p:nvPr/>
        </p:nvSpPr>
        <p:spPr>
          <a:xfrm>
            <a:off x="4928475" y="1471608"/>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2" name="TextBox 21"/>
          <p:cNvSpPr txBox="1"/>
          <p:nvPr/>
        </p:nvSpPr>
        <p:spPr>
          <a:xfrm>
            <a:off x="4275333" y="1284166"/>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endPar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G</a:t>
            </a:r>
            <a:endPar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endParaRPr>
          </a:p>
        </p:txBody>
      </p:sp>
      <p:sp>
        <p:nvSpPr>
          <p:cNvPr id="23" name="TextBox 22"/>
          <p:cNvSpPr txBox="1"/>
          <p:nvPr/>
        </p:nvSpPr>
        <p:spPr>
          <a:xfrm>
            <a:off x="5710719" y="1467698"/>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4" name="TextBox 23"/>
          <p:cNvSpPr txBox="1"/>
          <p:nvPr/>
        </p:nvSpPr>
        <p:spPr>
          <a:xfrm>
            <a:off x="6072546" y="1552236"/>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 </a:t>
            </a:r>
            <a:r>
              <a:rPr kumimoji="0" lang="en-US" sz="1600" b="1" i="0" u="none" strike="noStrike" kern="1200" cap="none" spc="0" normalizeH="0" baseline="0" noProof="0" err="1">
                <a:ln>
                  <a:noFill/>
                </a:ln>
                <a:solidFill>
                  <a:srgbClr val="7687CD"/>
                </a:solidFill>
                <a:effectLst/>
                <a:uLnTx/>
                <a:uFillTx/>
                <a:latin typeface="Arial Black" panose="020B0A04020102020204" pitchFamily="34" charset="0"/>
                <a:ea typeface="+mn-ea"/>
                <a:cs typeface="+mn-cs"/>
              </a:rPr>
              <a:t>G</a:t>
            </a: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 </a:t>
            </a:r>
            <a:r>
              <a:rPr kumimoji="0" lang="en-US" sz="1600" b="1" i="0" u="none" strike="noStrike" kern="1200" cap="none" spc="0" normalizeH="0" baseline="0" noProof="0" err="1">
                <a:ln>
                  <a:noFill/>
                </a:ln>
                <a:solidFill>
                  <a:srgbClr val="7687CD"/>
                </a:solidFill>
                <a:effectLst/>
                <a:uLnTx/>
                <a:uFillTx/>
                <a:latin typeface="Arial Black" panose="020B0A04020102020204" pitchFamily="34" charset="0"/>
                <a:ea typeface="+mn-ea"/>
                <a:cs typeface="+mn-cs"/>
              </a:rPr>
              <a:t>G</a:t>
            </a: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 </a:t>
            </a: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endParaRPr>
          </a:p>
        </p:txBody>
      </p:sp>
      <p:sp>
        <p:nvSpPr>
          <p:cNvPr id="25" name="TextBox 24"/>
          <p:cNvSpPr txBox="1"/>
          <p:nvPr/>
        </p:nvSpPr>
        <p:spPr>
          <a:xfrm>
            <a:off x="7891225" y="908720"/>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endPar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endParaRPr>
          </a:p>
        </p:txBody>
      </p:sp>
      <p:sp>
        <p:nvSpPr>
          <p:cNvPr id="26" name="TextBox 25"/>
          <p:cNvSpPr txBox="1"/>
          <p:nvPr/>
        </p:nvSpPr>
        <p:spPr>
          <a:xfrm>
            <a:off x="7194913" y="1055794"/>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7" name="TextBox 26"/>
          <p:cNvSpPr txBox="1"/>
          <p:nvPr/>
        </p:nvSpPr>
        <p:spPr>
          <a:xfrm>
            <a:off x="7543069" y="962908"/>
            <a:ext cx="375150" cy="186512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8" name="TextBox 27"/>
          <p:cNvSpPr txBox="1"/>
          <p:nvPr/>
        </p:nvSpPr>
        <p:spPr>
          <a:xfrm>
            <a:off x="6803506" y="1309981"/>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grpSp>
        <p:nvGrpSpPr>
          <p:cNvPr id="50" name="Group 49"/>
          <p:cNvGrpSpPr/>
          <p:nvPr/>
        </p:nvGrpSpPr>
        <p:grpSpPr>
          <a:xfrm rot="1568797">
            <a:off x="525634" y="4319622"/>
            <a:ext cx="610389" cy="702745"/>
            <a:chOff x="6261691" y="5439667"/>
            <a:chExt cx="610389" cy="702745"/>
          </a:xfrm>
        </p:grpSpPr>
        <p:sp>
          <p:nvSpPr>
            <p:cNvPr id="31" name="Freeform 30"/>
            <p:cNvSpPr/>
            <p:nvPr/>
          </p:nvSpPr>
          <p:spPr>
            <a:xfrm>
              <a:off x="6261691" y="5754988"/>
              <a:ext cx="553935" cy="385505"/>
            </a:xfrm>
            <a:custGeom>
              <a:avLst/>
              <a:gdLst>
                <a:gd name="connsiteX0" fmla="*/ 262972 w 849529"/>
                <a:gd name="connsiteY0" fmla="*/ 82 h 591220"/>
                <a:gd name="connsiteX1" fmla="*/ 262972 w 849529"/>
                <a:gd name="connsiteY1" fmla="*/ 82 h 591220"/>
                <a:gd name="connsiteX2" fmla="*/ 295759 w 849529"/>
                <a:gd name="connsiteY2" fmla="*/ 11012 h 591220"/>
                <a:gd name="connsiteX3" fmla="*/ 310331 w 849529"/>
                <a:gd name="connsiteY3" fmla="*/ 18298 h 591220"/>
                <a:gd name="connsiteX4" fmla="*/ 408693 w 849529"/>
                <a:gd name="connsiteY4" fmla="*/ 14655 h 591220"/>
                <a:gd name="connsiteX5" fmla="*/ 470625 w 849529"/>
                <a:gd name="connsiteY5" fmla="*/ 7369 h 591220"/>
                <a:gd name="connsiteX6" fmla="*/ 521627 w 849529"/>
                <a:gd name="connsiteY6" fmla="*/ 11012 h 591220"/>
                <a:gd name="connsiteX7" fmla="*/ 576272 w 849529"/>
                <a:gd name="connsiteY7" fmla="*/ 18298 h 591220"/>
                <a:gd name="connsiteX8" fmla="*/ 598131 w 849529"/>
                <a:gd name="connsiteY8" fmla="*/ 18298 h 591220"/>
                <a:gd name="connsiteX9" fmla="*/ 619989 w 849529"/>
                <a:gd name="connsiteY9" fmla="*/ 21941 h 591220"/>
                <a:gd name="connsiteX10" fmla="*/ 638204 w 849529"/>
                <a:gd name="connsiteY10" fmla="*/ 40156 h 591220"/>
                <a:gd name="connsiteX11" fmla="*/ 645490 w 849529"/>
                <a:gd name="connsiteY11" fmla="*/ 62014 h 591220"/>
                <a:gd name="connsiteX12" fmla="*/ 670991 w 849529"/>
                <a:gd name="connsiteY12" fmla="*/ 83872 h 591220"/>
                <a:gd name="connsiteX13" fmla="*/ 674634 w 849529"/>
                <a:gd name="connsiteY13" fmla="*/ 94801 h 591220"/>
                <a:gd name="connsiteX14" fmla="*/ 681920 w 849529"/>
                <a:gd name="connsiteY14" fmla="*/ 105730 h 591220"/>
                <a:gd name="connsiteX15" fmla="*/ 696492 w 849529"/>
                <a:gd name="connsiteY15" fmla="*/ 156733 h 591220"/>
                <a:gd name="connsiteX16" fmla="*/ 703778 w 849529"/>
                <a:gd name="connsiteY16" fmla="*/ 167662 h 591220"/>
                <a:gd name="connsiteX17" fmla="*/ 718350 w 849529"/>
                <a:gd name="connsiteY17" fmla="*/ 171305 h 591220"/>
                <a:gd name="connsiteX18" fmla="*/ 729280 w 849529"/>
                <a:gd name="connsiteY18" fmla="*/ 178591 h 591220"/>
                <a:gd name="connsiteX19" fmla="*/ 732923 w 849529"/>
                <a:gd name="connsiteY19" fmla="*/ 189520 h 591220"/>
                <a:gd name="connsiteX20" fmla="*/ 736566 w 849529"/>
                <a:gd name="connsiteY20" fmla="*/ 204092 h 591220"/>
                <a:gd name="connsiteX21" fmla="*/ 747495 w 849529"/>
                <a:gd name="connsiteY21" fmla="*/ 215021 h 591220"/>
                <a:gd name="connsiteX22" fmla="*/ 751138 w 849529"/>
                <a:gd name="connsiteY22" fmla="*/ 225950 h 591220"/>
                <a:gd name="connsiteX23" fmla="*/ 762067 w 849529"/>
                <a:gd name="connsiteY23" fmla="*/ 247808 h 591220"/>
                <a:gd name="connsiteX24" fmla="*/ 769353 w 849529"/>
                <a:gd name="connsiteY24" fmla="*/ 276953 h 591220"/>
                <a:gd name="connsiteX25" fmla="*/ 780282 w 849529"/>
                <a:gd name="connsiteY25" fmla="*/ 302454 h 591220"/>
                <a:gd name="connsiteX26" fmla="*/ 791211 w 849529"/>
                <a:gd name="connsiteY26" fmla="*/ 306097 h 591220"/>
                <a:gd name="connsiteX27" fmla="*/ 794854 w 849529"/>
                <a:gd name="connsiteY27" fmla="*/ 317026 h 591220"/>
                <a:gd name="connsiteX28" fmla="*/ 798497 w 849529"/>
                <a:gd name="connsiteY28" fmla="*/ 331598 h 591220"/>
                <a:gd name="connsiteX29" fmla="*/ 809426 w 849529"/>
                <a:gd name="connsiteY29" fmla="*/ 342527 h 591220"/>
                <a:gd name="connsiteX30" fmla="*/ 820355 w 849529"/>
                <a:gd name="connsiteY30" fmla="*/ 375314 h 591220"/>
                <a:gd name="connsiteX31" fmla="*/ 823998 w 849529"/>
                <a:gd name="connsiteY31" fmla="*/ 386243 h 591220"/>
                <a:gd name="connsiteX32" fmla="*/ 838570 w 849529"/>
                <a:gd name="connsiteY32" fmla="*/ 408102 h 591220"/>
                <a:gd name="connsiteX33" fmla="*/ 845856 w 849529"/>
                <a:gd name="connsiteY33" fmla="*/ 419031 h 591220"/>
                <a:gd name="connsiteX34" fmla="*/ 849499 w 849529"/>
                <a:gd name="connsiteY34" fmla="*/ 429960 h 591220"/>
                <a:gd name="connsiteX35" fmla="*/ 845856 w 849529"/>
                <a:gd name="connsiteY35" fmla="*/ 440889 h 591220"/>
                <a:gd name="connsiteX36" fmla="*/ 849499 w 849529"/>
                <a:gd name="connsiteY36" fmla="*/ 451818 h 591220"/>
                <a:gd name="connsiteX37" fmla="*/ 842213 w 849529"/>
                <a:gd name="connsiteY37" fmla="*/ 473676 h 591220"/>
                <a:gd name="connsiteX38" fmla="*/ 838570 w 849529"/>
                <a:gd name="connsiteY38" fmla="*/ 484605 h 591220"/>
                <a:gd name="connsiteX39" fmla="*/ 834927 w 849529"/>
                <a:gd name="connsiteY39" fmla="*/ 495534 h 591220"/>
                <a:gd name="connsiteX40" fmla="*/ 823998 w 849529"/>
                <a:gd name="connsiteY40" fmla="*/ 502820 h 591220"/>
                <a:gd name="connsiteX41" fmla="*/ 816712 w 849529"/>
                <a:gd name="connsiteY41" fmla="*/ 524678 h 591220"/>
                <a:gd name="connsiteX42" fmla="*/ 809426 w 849529"/>
                <a:gd name="connsiteY42" fmla="*/ 531965 h 591220"/>
                <a:gd name="connsiteX43" fmla="*/ 780282 w 849529"/>
                <a:gd name="connsiteY43" fmla="*/ 546537 h 591220"/>
                <a:gd name="connsiteX44" fmla="*/ 747495 w 849529"/>
                <a:gd name="connsiteY44" fmla="*/ 557466 h 591220"/>
                <a:gd name="connsiteX45" fmla="*/ 736566 w 849529"/>
                <a:gd name="connsiteY45" fmla="*/ 561109 h 591220"/>
                <a:gd name="connsiteX46" fmla="*/ 685563 w 849529"/>
                <a:gd name="connsiteY46" fmla="*/ 564752 h 591220"/>
                <a:gd name="connsiteX47" fmla="*/ 649133 w 849529"/>
                <a:gd name="connsiteY47" fmla="*/ 572038 h 591220"/>
                <a:gd name="connsiteX48" fmla="*/ 638204 w 849529"/>
                <a:gd name="connsiteY48" fmla="*/ 575681 h 591220"/>
                <a:gd name="connsiteX49" fmla="*/ 594487 w 849529"/>
                <a:gd name="connsiteY49" fmla="*/ 579324 h 591220"/>
                <a:gd name="connsiteX50" fmla="*/ 561700 w 849529"/>
                <a:gd name="connsiteY50" fmla="*/ 579324 h 591220"/>
                <a:gd name="connsiteX51" fmla="*/ 543485 w 849529"/>
                <a:gd name="connsiteY51" fmla="*/ 575681 h 591220"/>
                <a:gd name="connsiteX52" fmla="*/ 532556 w 849529"/>
                <a:gd name="connsiteY52" fmla="*/ 579324 h 591220"/>
                <a:gd name="connsiteX53" fmla="*/ 517984 w 849529"/>
                <a:gd name="connsiteY53" fmla="*/ 586610 h 591220"/>
                <a:gd name="connsiteX54" fmla="*/ 503412 w 849529"/>
                <a:gd name="connsiteY54" fmla="*/ 590253 h 591220"/>
                <a:gd name="connsiteX55" fmla="*/ 474268 w 849529"/>
                <a:gd name="connsiteY55" fmla="*/ 590253 h 591220"/>
                <a:gd name="connsiteX56" fmla="*/ 408693 w 849529"/>
                <a:gd name="connsiteY56" fmla="*/ 579324 h 591220"/>
                <a:gd name="connsiteX57" fmla="*/ 350405 w 849529"/>
                <a:gd name="connsiteY57" fmla="*/ 579324 h 591220"/>
                <a:gd name="connsiteX58" fmla="*/ 306688 w 849529"/>
                <a:gd name="connsiteY58" fmla="*/ 586610 h 591220"/>
                <a:gd name="connsiteX59" fmla="*/ 295759 w 849529"/>
                <a:gd name="connsiteY59" fmla="*/ 575681 h 591220"/>
                <a:gd name="connsiteX60" fmla="*/ 208327 w 849529"/>
                <a:gd name="connsiteY60" fmla="*/ 564752 h 591220"/>
                <a:gd name="connsiteX61" fmla="*/ 193754 w 849529"/>
                <a:gd name="connsiteY61" fmla="*/ 561109 h 591220"/>
                <a:gd name="connsiteX62" fmla="*/ 171896 w 849529"/>
                <a:gd name="connsiteY62" fmla="*/ 568395 h 591220"/>
                <a:gd name="connsiteX63" fmla="*/ 113608 w 849529"/>
                <a:gd name="connsiteY63" fmla="*/ 561109 h 591220"/>
                <a:gd name="connsiteX64" fmla="*/ 95393 w 849529"/>
                <a:gd name="connsiteY64" fmla="*/ 557466 h 591220"/>
                <a:gd name="connsiteX65" fmla="*/ 84464 w 849529"/>
                <a:gd name="connsiteY65" fmla="*/ 561109 h 591220"/>
                <a:gd name="connsiteX66" fmla="*/ 73534 w 849529"/>
                <a:gd name="connsiteY66" fmla="*/ 557466 h 591220"/>
                <a:gd name="connsiteX67" fmla="*/ 48033 w 849529"/>
                <a:gd name="connsiteY67" fmla="*/ 546537 h 591220"/>
                <a:gd name="connsiteX68" fmla="*/ 40747 w 849529"/>
                <a:gd name="connsiteY68" fmla="*/ 535608 h 591220"/>
                <a:gd name="connsiteX69" fmla="*/ 11603 w 849529"/>
                <a:gd name="connsiteY69" fmla="*/ 521035 h 591220"/>
                <a:gd name="connsiteX70" fmla="*/ 7960 w 849529"/>
                <a:gd name="connsiteY70" fmla="*/ 510106 h 591220"/>
                <a:gd name="connsiteX71" fmla="*/ 674 w 849529"/>
                <a:gd name="connsiteY71" fmla="*/ 491891 h 591220"/>
                <a:gd name="connsiteX72" fmla="*/ 4317 w 849529"/>
                <a:gd name="connsiteY72" fmla="*/ 480962 h 591220"/>
                <a:gd name="connsiteX73" fmla="*/ 4317 w 849529"/>
                <a:gd name="connsiteY73" fmla="*/ 459104 h 591220"/>
                <a:gd name="connsiteX74" fmla="*/ 674 w 849529"/>
                <a:gd name="connsiteY74" fmla="*/ 448175 h 591220"/>
                <a:gd name="connsiteX75" fmla="*/ 4317 w 849529"/>
                <a:gd name="connsiteY75" fmla="*/ 437246 h 591220"/>
                <a:gd name="connsiteX76" fmla="*/ 11603 w 849529"/>
                <a:gd name="connsiteY76" fmla="*/ 397173 h 591220"/>
                <a:gd name="connsiteX77" fmla="*/ 22532 w 849529"/>
                <a:gd name="connsiteY77" fmla="*/ 386243 h 591220"/>
                <a:gd name="connsiteX78" fmla="*/ 26175 w 849529"/>
                <a:gd name="connsiteY78" fmla="*/ 375314 h 591220"/>
                <a:gd name="connsiteX79" fmla="*/ 48033 w 849529"/>
                <a:gd name="connsiteY79" fmla="*/ 342527 h 591220"/>
                <a:gd name="connsiteX80" fmla="*/ 55319 w 849529"/>
                <a:gd name="connsiteY80" fmla="*/ 331598 h 591220"/>
                <a:gd name="connsiteX81" fmla="*/ 58962 w 849529"/>
                <a:gd name="connsiteY81" fmla="*/ 320669 h 591220"/>
                <a:gd name="connsiteX82" fmla="*/ 69891 w 849529"/>
                <a:gd name="connsiteY82" fmla="*/ 309740 h 591220"/>
                <a:gd name="connsiteX83" fmla="*/ 80821 w 849529"/>
                <a:gd name="connsiteY83" fmla="*/ 295168 h 591220"/>
                <a:gd name="connsiteX84" fmla="*/ 95393 w 849529"/>
                <a:gd name="connsiteY84" fmla="*/ 273310 h 591220"/>
                <a:gd name="connsiteX85" fmla="*/ 113608 w 849529"/>
                <a:gd name="connsiteY85" fmla="*/ 251451 h 591220"/>
                <a:gd name="connsiteX86" fmla="*/ 124537 w 849529"/>
                <a:gd name="connsiteY86" fmla="*/ 218664 h 591220"/>
                <a:gd name="connsiteX87" fmla="*/ 131823 w 849529"/>
                <a:gd name="connsiteY87" fmla="*/ 207735 h 591220"/>
                <a:gd name="connsiteX88" fmla="*/ 139109 w 849529"/>
                <a:gd name="connsiteY88" fmla="*/ 185877 h 591220"/>
                <a:gd name="connsiteX89" fmla="*/ 150038 w 849529"/>
                <a:gd name="connsiteY89" fmla="*/ 171305 h 591220"/>
                <a:gd name="connsiteX90" fmla="*/ 171896 w 849529"/>
                <a:gd name="connsiteY90" fmla="*/ 127588 h 591220"/>
                <a:gd name="connsiteX91" fmla="*/ 182825 w 849529"/>
                <a:gd name="connsiteY91" fmla="*/ 102087 h 591220"/>
                <a:gd name="connsiteX92" fmla="*/ 186468 w 849529"/>
                <a:gd name="connsiteY92" fmla="*/ 91158 h 591220"/>
                <a:gd name="connsiteX93" fmla="*/ 197397 w 849529"/>
                <a:gd name="connsiteY93" fmla="*/ 83872 h 591220"/>
                <a:gd name="connsiteX94" fmla="*/ 201040 w 849529"/>
                <a:gd name="connsiteY94" fmla="*/ 69300 h 591220"/>
                <a:gd name="connsiteX95" fmla="*/ 226542 w 849529"/>
                <a:gd name="connsiteY95" fmla="*/ 40156 h 591220"/>
                <a:gd name="connsiteX96" fmla="*/ 252043 w 849529"/>
                <a:gd name="connsiteY96" fmla="*/ 25584 h 591220"/>
                <a:gd name="connsiteX97" fmla="*/ 262972 w 849529"/>
                <a:gd name="connsiteY97" fmla="*/ 11012 h 591220"/>
                <a:gd name="connsiteX98" fmla="*/ 270258 w 849529"/>
                <a:gd name="connsiteY98" fmla="*/ 82 h 591220"/>
                <a:gd name="connsiteX99" fmla="*/ 277544 w 849529"/>
                <a:gd name="connsiteY99" fmla="*/ 7369 h 591220"/>
                <a:gd name="connsiteX100" fmla="*/ 262972 w 849529"/>
                <a:gd name="connsiteY100" fmla="*/ 82 h 5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49529" h="591220">
                  <a:moveTo>
                    <a:pt x="262972" y="82"/>
                  </a:moveTo>
                  <a:lnTo>
                    <a:pt x="262972" y="82"/>
                  </a:lnTo>
                  <a:cubicBezTo>
                    <a:pt x="273901" y="3725"/>
                    <a:pt x="285007" y="6876"/>
                    <a:pt x="295759" y="11012"/>
                  </a:cubicBezTo>
                  <a:cubicBezTo>
                    <a:pt x="300828" y="12962"/>
                    <a:pt x="304903" y="18123"/>
                    <a:pt x="310331" y="18298"/>
                  </a:cubicBezTo>
                  <a:lnTo>
                    <a:pt x="408693" y="14655"/>
                  </a:lnTo>
                  <a:lnTo>
                    <a:pt x="470625" y="7369"/>
                  </a:lnTo>
                  <a:cubicBezTo>
                    <a:pt x="487669" y="7369"/>
                    <a:pt x="504653" y="9469"/>
                    <a:pt x="521627" y="11012"/>
                  </a:cubicBezTo>
                  <a:cubicBezTo>
                    <a:pt x="534574" y="12189"/>
                    <a:pt x="562758" y="16367"/>
                    <a:pt x="576272" y="18298"/>
                  </a:cubicBezTo>
                  <a:cubicBezTo>
                    <a:pt x="605415" y="28012"/>
                    <a:pt x="568986" y="18298"/>
                    <a:pt x="598131" y="18298"/>
                  </a:cubicBezTo>
                  <a:cubicBezTo>
                    <a:pt x="605518" y="18298"/>
                    <a:pt x="612703" y="20727"/>
                    <a:pt x="619989" y="21941"/>
                  </a:cubicBezTo>
                  <a:cubicBezTo>
                    <a:pt x="629959" y="28588"/>
                    <a:pt x="633091" y="28652"/>
                    <a:pt x="638204" y="40156"/>
                  </a:cubicBezTo>
                  <a:cubicBezTo>
                    <a:pt x="641323" y="47174"/>
                    <a:pt x="640059" y="56583"/>
                    <a:pt x="645490" y="62014"/>
                  </a:cubicBezTo>
                  <a:cubicBezTo>
                    <a:pt x="663158" y="79682"/>
                    <a:pt x="654346" y="72776"/>
                    <a:pt x="670991" y="83872"/>
                  </a:cubicBezTo>
                  <a:cubicBezTo>
                    <a:pt x="672205" y="87515"/>
                    <a:pt x="672917" y="91366"/>
                    <a:pt x="674634" y="94801"/>
                  </a:cubicBezTo>
                  <a:cubicBezTo>
                    <a:pt x="676592" y="98717"/>
                    <a:pt x="681061" y="101437"/>
                    <a:pt x="681920" y="105730"/>
                  </a:cubicBezTo>
                  <a:cubicBezTo>
                    <a:pt x="692399" y="158125"/>
                    <a:pt x="671458" y="140044"/>
                    <a:pt x="696492" y="156733"/>
                  </a:cubicBezTo>
                  <a:cubicBezTo>
                    <a:pt x="698921" y="160376"/>
                    <a:pt x="700135" y="165233"/>
                    <a:pt x="703778" y="167662"/>
                  </a:cubicBezTo>
                  <a:cubicBezTo>
                    <a:pt x="707944" y="170439"/>
                    <a:pt x="713748" y="169333"/>
                    <a:pt x="718350" y="171305"/>
                  </a:cubicBezTo>
                  <a:cubicBezTo>
                    <a:pt x="722375" y="173030"/>
                    <a:pt x="725637" y="176162"/>
                    <a:pt x="729280" y="178591"/>
                  </a:cubicBezTo>
                  <a:cubicBezTo>
                    <a:pt x="730494" y="182234"/>
                    <a:pt x="731868" y="185828"/>
                    <a:pt x="732923" y="189520"/>
                  </a:cubicBezTo>
                  <a:cubicBezTo>
                    <a:pt x="734298" y="194334"/>
                    <a:pt x="734082" y="199745"/>
                    <a:pt x="736566" y="204092"/>
                  </a:cubicBezTo>
                  <a:cubicBezTo>
                    <a:pt x="739122" y="208565"/>
                    <a:pt x="743852" y="211378"/>
                    <a:pt x="747495" y="215021"/>
                  </a:cubicBezTo>
                  <a:cubicBezTo>
                    <a:pt x="748709" y="218664"/>
                    <a:pt x="749421" y="222515"/>
                    <a:pt x="751138" y="225950"/>
                  </a:cubicBezTo>
                  <a:cubicBezTo>
                    <a:pt x="761086" y="245845"/>
                    <a:pt x="756573" y="227664"/>
                    <a:pt x="762067" y="247808"/>
                  </a:cubicBezTo>
                  <a:cubicBezTo>
                    <a:pt x="764702" y="257469"/>
                    <a:pt x="766924" y="267238"/>
                    <a:pt x="769353" y="276953"/>
                  </a:cubicBezTo>
                  <a:cubicBezTo>
                    <a:pt x="771541" y="285703"/>
                    <a:pt x="772420" y="296164"/>
                    <a:pt x="780282" y="302454"/>
                  </a:cubicBezTo>
                  <a:cubicBezTo>
                    <a:pt x="783281" y="304853"/>
                    <a:pt x="787568" y="304883"/>
                    <a:pt x="791211" y="306097"/>
                  </a:cubicBezTo>
                  <a:cubicBezTo>
                    <a:pt x="792425" y="309740"/>
                    <a:pt x="793799" y="313334"/>
                    <a:pt x="794854" y="317026"/>
                  </a:cubicBezTo>
                  <a:cubicBezTo>
                    <a:pt x="796229" y="321840"/>
                    <a:pt x="796013" y="327251"/>
                    <a:pt x="798497" y="331598"/>
                  </a:cubicBezTo>
                  <a:cubicBezTo>
                    <a:pt x="801053" y="336071"/>
                    <a:pt x="805783" y="338884"/>
                    <a:pt x="809426" y="342527"/>
                  </a:cubicBezTo>
                  <a:lnTo>
                    <a:pt x="820355" y="375314"/>
                  </a:lnTo>
                  <a:cubicBezTo>
                    <a:pt x="821569" y="378957"/>
                    <a:pt x="821868" y="383048"/>
                    <a:pt x="823998" y="386243"/>
                  </a:cubicBezTo>
                  <a:lnTo>
                    <a:pt x="838570" y="408102"/>
                  </a:lnTo>
                  <a:cubicBezTo>
                    <a:pt x="840999" y="411745"/>
                    <a:pt x="844471" y="414877"/>
                    <a:pt x="845856" y="419031"/>
                  </a:cubicBezTo>
                  <a:lnTo>
                    <a:pt x="849499" y="429960"/>
                  </a:lnTo>
                  <a:cubicBezTo>
                    <a:pt x="848285" y="433603"/>
                    <a:pt x="845856" y="437049"/>
                    <a:pt x="845856" y="440889"/>
                  </a:cubicBezTo>
                  <a:cubicBezTo>
                    <a:pt x="845856" y="444729"/>
                    <a:pt x="849923" y="448001"/>
                    <a:pt x="849499" y="451818"/>
                  </a:cubicBezTo>
                  <a:cubicBezTo>
                    <a:pt x="848651" y="459451"/>
                    <a:pt x="844642" y="466390"/>
                    <a:pt x="842213" y="473676"/>
                  </a:cubicBezTo>
                  <a:lnTo>
                    <a:pt x="838570" y="484605"/>
                  </a:lnTo>
                  <a:cubicBezTo>
                    <a:pt x="837356" y="488248"/>
                    <a:pt x="838122" y="493404"/>
                    <a:pt x="834927" y="495534"/>
                  </a:cubicBezTo>
                  <a:lnTo>
                    <a:pt x="823998" y="502820"/>
                  </a:lnTo>
                  <a:cubicBezTo>
                    <a:pt x="821569" y="510106"/>
                    <a:pt x="822142" y="519247"/>
                    <a:pt x="816712" y="524678"/>
                  </a:cubicBezTo>
                  <a:cubicBezTo>
                    <a:pt x="814283" y="527107"/>
                    <a:pt x="812108" y="529819"/>
                    <a:pt x="809426" y="531965"/>
                  </a:cubicBezTo>
                  <a:cubicBezTo>
                    <a:pt x="799302" y="540065"/>
                    <a:pt x="793233" y="541828"/>
                    <a:pt x="780282" y="546537"/>
                  </a:cubicBezTo>
                  <a:cubicBezTo>
                    <a:pt x="769455" y="550474"/>
                    <a:pt x="758424" y="553823"/>
                    <a:pt x="747495" y="557466"/>
                  </a:cubicBezTo>
                  <a:cubicBezTo>
                    <a:pt x="743852" y="558680"/>
                    <a:pt x="740396" y="560835"/>
                    <a:pt x="736566" y="561109"/>
                  </a:cubicBezTo>
                  <a:lnTo>
                    <a:pt x="685563" y="564752"/>
                  </a:lnTo>
                  <a:cubicBezTo>
                    <a:pt x="668387" y="567615"/>
                    <a:pt x="664350" y="567690"/>
                    <a:pt x="649133" y="572038"/>
                  </a:cubicBezTo>
                  <a:cubicBezTo>
                    <a:pt x="645441" y="573093"/>
                    <a:pt x="642010" y="575173"/>
                    <a:pt x="638204" y="575681"/>
                  </a:cubicBezTo>
                  <a:cubicBezTo>
                    <a:pt x="623709" y="577614"/>
                    <a:pt x="609059" y="578110"/>
                    <a:pt x="594487" y="579324"/>
                  </a:cubicBezTo>
                  <a:cubicBezTo>
                    <a:pt x="569884" y="571123"/>
                    <a:pt x="600169" y="579324"/>
                    <a:pt x="561700" y="579324"/>
                  </a:cubicBezTo>
                  <a:cubicBezTo>
                    <a:pt x="555508" y="579324"/>
                    <a:pt x="549557" y="576895"/>
                    <a:pt x="543485" y="575681"/>
                  </a:cubicBezTo>
                  <a:cubicBezTo>
                    <a:pt x="539842" y="576895"/>
                    <a:pt x="536086" y="577811"/>
                    <a:pt x="532556" y="579324"/>
                  </a:cubicBezTo>
                  <a:cubicBezTo>
                    <a:pt x="527564" y="581463"/>
                    <a:pt x="523069" y="584703"/>
                    <a:pt x="517984" y="586610"/>
                  </a:cubicBezTo>
                  <a:cubicBezTo>
                    <a:pt x="513296" y="588368"/>
                    <a:pt x="508269" y="589039"/>
                    <a:pt x="503412" y="590253"/>
                  </a:cubicBezTo>
                  <a:cubicBezTo>
                    <a:pt x="442349" y="574987"/>
                    <a:pt x="535331" y="595804"/>
                    <a:pt x="474268" y="590253"/>
                  </a:cubicBezTo>
                  <a:cubicBezTo>
                    <a:pt x="452199" y="588247"/>
                    <a:pt x="408693" y="579324"/>
                    <a:pt x="408693" y="579324"/>
                  </a:cubicBezTo>
                  <a:cubicBezTo>
                    <a:pt x="367690" y="595725"/>
                    <a:pt x="418051" y="579324"/>
                    <a:pt x="350405" y="579324"/>
                  </a:cubicBezTo>
                  <a:cubicBezTo>
                    <a:pt x="335632" y="579324"/>
                    <a:pt x="321260" y="584181"/>
                    <a:pt x="306688" y="586610"/>
                  </a:cubicBezTo>
                  <a:cubicBezTo>
                    <a:pt x="303045" y="582967"/>
                    <a:pt x="300702" y="577135"/>
                    <a:pt x="295759" y="575681"/>
                  </a:cubicBezTo>
                  <a:cubicBezTo>
                    <a:pt x="281832" y="571585"/>
                    <a:pt x="226913" y="566611"/>
                    <a:pt x="208327" y="564752"/>
                  </a:cubicBezTo>
                  <a:cubicBezTo>
                    <a:pt x="203469" y="563538"/>
                    <a:pt x="198736" y="560611"/>
                    <a:pt x="193754" y="561109"/>
                  </a:cubicBezTo>
                  <a:cubicBezTo>
                    <a:pt x="186112" y="561873"/>
                    <a:pt x="171896" y="568395"/>
                    <a:pt x="171896" y="568395"/>
                  </a:cubicBezTo>
                  <a:lnTo>
                    <a:pt x="113608" y="561109"/>
                  </a:lnTo>
                  <a:cubicBezTo>
                    <a:pt x="107478" y="560233"/>
                    <a:pt x="101585" y="557466"/>
                    <a:pt x="95393" y="557466"/>
                  </a:cubicBezTo>
                  <a:cubicBezTo>
                    <a:pt x="91553" y="557466"/>
                    <a:pt x="88107" y="559895"/>
                    <a:pt x="84464" y="561109"/>
                  </a:cubicBezTo>
                  <a:cubicBezTo>
                    <a:pt x="80821" y="559895"/>
                    <a:pt x="77064" y="558979"/>
                    <a:pt x="73534" y="557466"/>
                  </a:cubicBezTo>
                  <a:cubicBezTo>
                    <a:pt x="42017" y="543959"/>
                    <a:pt x="73667" y="555082"/>
                    <a:pt x="48033" y="546537"/>
                  </a:cubicBezTo>
                  <a:cubicBezTo>
                    <a:pt x="45604" y="542894"/>
                    <a:pt x="43843" y="538704"/>
                    <a:pt x="40747" y="535608"/>
                  </a:cubicBezTo>
                  <a:cubicBezTo>
                    <a:pt x="33472" y="528333"/>
                    <a:pt x="20298" y="524514"/>
                    <a:pt x="11603" y="521035"/>
                  </a:cubicBezTo>
                  <a:cubicBezTo>
                    <a:pt x="10389" y="517392"/>
                    <a:pt x="9308" y="513702"/>
                    <a:pt x="7960" y="510106"/>
                  </a:cubicBezTo>
                  <a:cubicBezTo>
                    <a:pt x="5664" y="503983"/>
                    <a:pt x="1485" y="498380"/>
                    <a:pt x="674" y="491891"/>
                  </a:cubicBezTo>
                  <a:cubicBezTo>
                    <a:pt x="198" y="488081"/>
                    <a:pt x="3103" y="484605"/>
                    <a:pt x="4317" y="480962"/>
                  </a:cubicBezTo>
                  <a:cubicBezTo>
                    <a:pt x="-5398" y="451818"/>
                    <a:pt x="4317" y="488248"/>
                    <a:pt x="4317" y="459104"/>
                  </a:cubicBezTo>
                  <a:cubicBezTo>
                    <a:pt x="4317" y="455264"/>
                    <a:pt x="1888" y="451818"/>
                    <a:pt x="674" y="448175"/>
                  </a:cubicBezTo>
                  <a:cubicBezTo>
                    <a:pt x="1888" y="444532"/>
                    <a:pt x="3630" y="441024"/>
                    <a:pt x="4317" y="437246"/>
                  </a:cubicBezTo>
                  <a:cubicBezTo>
                    <a:pt x="4568" y="435864"/>
                    <a:pt x="6381" y="405006"/>
                    <a:pt x="11603" y="397173"/>
                  </a:cubicBezTo>
                  <a:cubicBezTo>
                    <a:pt x="14461" y="392886"/>
                    <a:pt x="18889" y="389886"/>
                    <a:pt x="22532" y="386243"/>
                  </a:cubicBezTo>
                  <a:cubicBezTo>
                    <a:pt x="23746" y="382600"/>
                    <a:pt x="24310" y="378671"/>
                    <a:pt x="26175" y="375314"/>
                  </a:cubicBezTo>
                  <a:lnTo>
                    <a:pt x="48033" y="342527"/>
                  </a:lnTo>
                  <a:cubicBezTo>
                    <a:pt x="50462" y="338884"/>
                    <a:pt x="53934" y="335752"/>
                    <a:pt x="55319" y="331598"/>
                  </a:cubicBezTo>
                  <a:cubicBezTo>
                    <a:pt x="56533" y="327955"/>
                    <a:pt x="56832" y="323864"/>
                    <a:pt x="58962" y="320669"/>
                  </a:cubicBezTo>
                  <a:cubicBezTo>
                    <a:pt x="61820" y="316382"/>
                    <a:pt x="66538" y="313652"/>
                    <a:pt x="69891" y="309740"/>
                  </a:cubicBezTo>
                  <a:cubicBezTo>
                    <a:pt x="73843" y="305130"/>
                    <a:pt x="77178" y="300025"/>
                    <a:pt x="80821" y="295168"/>
                  </a:cubicBezTo>
                  <a:cubicBezTo>
                    <a:pt x="89484" y="269180"/>
                    <a:pt x="77200" y="300601"/>
                    <a:pt x="95393" y="273310"/>
                  </a:cubicBezTo>
                  <a:cubicBezTo>
                    <a:pt x="112082" y="248275"/>
                    <a:pt x="78373" y="277877"/>
                    <a:pt x="113608" y="251451"/>
                  </a:cubicBezTo>
                  <a:cubicBezTo>
                    <a:pt x="117251" y="240522"/>
                    <a:pt x="118147" y="228249"/>
                    <a:pt x="124537" y="218664"/>
                  </a:cubicBezTo>
                  <a:cubicBezTo>
                    <a:pt x="126966" y="215021"/>
                    <a:pt x="130045" y="211736"/>
                    <a:pt x="131823" y="207735"/>
                  </a:cubicBezTo>
                  <a:cubicBezTo>
                    <a:pt x="134942" y="200717"/>
                    <a:pt x="134501" y="192021"/>
                    <a:pt x="139109" y="185877"/>
                  </a:cubicBezTo>
                  <a:cubicBezTo>
                    <a:pt x="142752" y="181020"/>
                    <a:pt x="147323" y="176736"/>
                    <a:pt x="150038" y="171305"/>
                  </a:cubicBezTo>
                  <a:cubicBezTo>
                    <a:pt x="173811" y="123760"/>
                    <a:pt x="153281" y="146205"/>
                    <a:pt x="171896" y="127588"/>
                  </a:cubicBezTo>
                  <a:cubicBezTo>
                    <a:pt x="175539" y="119088"/>
                    <a:pt x="179390" y="110674"/>
                    <a:pt x="182825" y="102087"/>
                  </a:cubicBezTo>
                  <a:cubicBezTo>
                    <a:pt x="184251" y="98522"/>
                    <a:pt x="184069" y="94157"/>
                    <a:pt x="186468" y="91158"/>
                  </a:cubicBezTo>
                  <a:cubicBezTo>
                    <a:pt x="189203" y="87739"/>
                    <a:pt x="193754" y="86301"/>
                    <a:pt x="197397" y="83872"/>
                  </a:cubicBezTo>
                  <a:cubicBezTo>
                    <a:pt x="198611" y="79015"/>
                    <a:pt x="198801" y="73778"/>
                    <a:pt x="201040" y="69300"/>
                  </a:cubicBezTo>
                  <a:cubicBezTo>
                    <a:pt x="212779" y="45823"/>
                    <a:pt x="210958" y="51287"/>
                    <a:pt x="226542" y="40156"/>
                  </a:cubicBezTo>
                  <a:cubicBezTo>
                    <a:pt x="245840" y="26372"/>
                    <a:pt x="234308" y="31496"/>
                    <a:pt x="252043" y="25584"/>
                  </a:cubicBezTo>
                  <a:cubicBezTo>
                    <a:pt x="255686" y="20727"/>
                    <a:pt x="259443" y="15953"/>
                    <a:pt x="262972" y="11012"/>
                  </a:cubicBezTo>
                  <a:cubicBezTo>
                    <a:pt x="265517" y="7449"/>
                    <a:pt x="266010" y="1144"/>
                    <a:pt x="270258" y="82"/>
                  </a:cubicBezTo>
                  <a:cubicBezTo>
                    <a:pt x="273590" y="-751"/>
                    <a:pt x="275115" y="4940"/>
                    <a:pt x="277544" y="7369"/>
                  </a:cubicBezTo>
                  <a:cubicBezTo>
                    <a:pt x="268911" y="20319"/>
                    <a:pt x="265401" y="1296"/>
                    <a:pt x="262972" y="82"/>
                  </a:cubicBezTo>
                  <a:close/>
                </a:path>
              </a:pathLst>
            </a:custGeom>
            <a:solidFill>
              <a:srgbClr val="EF876B"/>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a:ln>
                  <a:noFill/>
                </a:ln>
                <a:solidFill>
                  <a:srgbClr val="5F5F5F"/>
                </a:solidFill>
                <a:effectLst/>
                <a:uLnTx/>
                <a:uFillTx/>
                <a:latin typeface="europa"/>
                <a:ea typeface="+mn-ea"/>
                <a:cs typeface="+mn-cs"/>
              </a:endParaRPr>
            </a:p>
          </p:txBody>
        </p:sp>
        <p:pic>
          <p:nvPicPr>
            <p:cNvPr id="29" name="Picture 28"/>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r="41879"/>
            <a:stretch/>
          </p:blipFill>
          <p:spPr>
            <a:xfrm>
              <a:off x="6262467" y="5439667"/>
              <a:ext cx="609613" cy="702745"/>
            </a:xfrm>
            <a:prstGeom prst="rect">
              <a:avLst/>
            </a:prstGeom>
          </p:spPr>
        </p:pic>
        <p:sp>
          <p:nvSpPr>
            <p:cNvPr id="32" name="Rectangle 31"/>
            <p:cNvSpPr/>
            <p:nvPr/>
          </p:nvSpPr>
          <p:spPr>
            <a:xfrm>
              <a:off x="6366966" y="5791039"/>
              <a:ext cx="280863" cy="297517"/>
            </a:xfrm>
            <a:prstGeom prst="rect">
              <a:avLst/>
            </a:prstGeom>
          </p:spPr>
          <p:txBody>
            <a:bodyPr wrap="square">
              <a:spAutoFit/>
            </a:bodyPr>
            <a:lstStyle/>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Black" panose="020B0A04020102020204" pitchFamily="34" charset="0"/>
                  <a:ea typeface="+mn-ea"/>
                  <a:cs typeface="+mn-cs"/>
                </a:rPr>
                <a:t>T</a:t>
              </a:r>
            </a:p>
          </p:txBody>
        </p:sp>
      </p:grpSp>
      <p:grpSp>
        <p:nvGrpSpPr>
          <p:cNvPr id="48" name="Group 47"/>
          <p:cNvGrpSpPr/>
          <p:nvPr/>
        </p:nvGrpSpPr>
        <p:grpSpPr>
          <a:xfrm>
            <a:off x="2463885" y="1196752"/>
            <a:ext cx="610389" cy="702745"/>
            <a:chOff x="7560604" y="5499377"/>
            <a:chExt cx="610389" cy="702745"/>
          </a:xfrm>
        </p:grpSpPr>
        <p:sp>
          <p:nvSpPr>
            <p:cNvPr id="35" name="Freeform 34"/>
            <p:cNvSpPr/>
            <p:nvPr/>
          </p:nvSpPr>
          <p:spPr>
            <a:xfrm>
              <a:off x="7560604" y="5814698"/>
              <a:ext cx="553935" cy="385505"/>
            </a:xfrm>
            <a:custGeom>
              <a:avLst/>
              <a:gdLst>
                <a:gd name="connsiteX0" fmla="*/ 262972 w 849529"/>
                <a:gd name="connsiteY0" fmla="*/ 82 h 591220"/>
                <a:gd name="connsiteX1" fmla="*/ 262972 w 849529"/>
                <a:gd name="connsiteY1" fmla="*/ 82 h 591220"/>
                <a:gd name="connsiteX2" fmla="*/ 295759 w 849529"/>
                <a:gd name="connsiteY2" fmla="*/ 11012 h 591220"/>
                <a:gd name="connsiteX3" fmla="*/ 310331 w 849529"/>
                <a:gd name="connsiteY3" fmla="*/ 18298 h 591220"/>
                <a:gd name="connsiteX4" fmla="*/ 408693 w 849529"/>
                <a:gd name="connsiteY4" fmla="*/ 14655 h 591220"/>
                <a:gd name="connsiteX5" fmla="*/ 470625 w 849529"/>
                <a:gd name="connsiteY5" fmla="*/ 7369 h 591220"/>
                <a:gd name="connsiteX6" fmla="*/ 521627 w 849529"/>
                <a:gd name="connsiteY6" fmla="*/ 11012 h 591220"/>
                <a:gd name="connsiteX7" fmla="*/ 576272 w 849529"/>
                <a:gd name="connsiteY7" fmla="*/ 18298 h 591220"/>
                <a:gd name="connsiteX8" fmla="*/ 598131 w 849529"/>
                <a:gd name="connsiteY8" fmla="*/ 18298 h 591220"/>
                <a:gd name="connsiteX9" fmla="*/ 619989 w 849529"/>
                <a:gd name="connsiteY9" fmla="*/ 21941 h 591220"/>
                <a:gd name="connsiteX10" fmla="*/ 638204 w 849529"/>
                <a:gd name="connsiteY10" fmla="*/ 40156 h 591220"/>
                <a:gd name="connsiteX11" fmla="*/ 645490 w 849529"/>
                <a:gd name="connsiteY11" fmla="*/ 62014 h 591220"/>
                <a:gd name="connsiteX12" fmla="*/ 670991 w 849529"/>
                <a:gd name="connsiteY12" fmla="*/ 83872 h 591220"/>
                <a:gd name="connsiteX13" fmla="*/ 674634 w 849529"/>
                <a:gd name="connsiteY13" fmla="*/ 94801 h 591220"/>
                <a:gd name="connsiteX14" fmla="*/ 681920 w 849529"/>
                <a:gd name="connsiteY14" fmla="*/ 105730 h 591220"/>
                <a:gd name="connsiteX15" fmla="*/ 696492 w 849529"/>
                <a:gd name="connsiteY15" fmla="*/ 156733 h 591220"/>
                <a:gd name="connsiteX16" fmla="*/ 703778 w 849529"/>
                <a:gd name="connsiteY16" fmla="*/ 167662 h 591220"/>
                <a:gd name="connsiteX17" fmla="*/ 718350 w 849529"/>
                <a:gd name="connsiteY17" fmla="*/ 171305 h 591220"/>
                <a:gd name="connsiteX18" fmla="*/ 729280 w 849529"/>
                <a:gd name="connsiteY18" fmla="*/ 178591 h 591220"/>
                <a:gd name="connsiteX19" fmla="*/ 732923 w 849529"/>
                <a:gd name="connsiteY19" fmla="*/ 189520 h 591220"/>
                <a:gd name="connsiteX20" fmla="*/ 736566 w 849529"/>
                <a:gd name="connsiteY20" fmla="*/ 204092 h 591220"/>
                <a:gd name="connsiteX21" fmla="*/ 747495 w 849529"/>
                <a:gd name="connsiteY21" fmla="*/ 215021 h 591220"/>
                <a:gd name="connsiteX22" fmla="*/ 751138 w 849529"/>
                <a:gd name="connsiteY22" fmla="*/ 225950 h 591220"/>
                <a:gd name="connsiteX23" fmla="*/ 762067 w 849529"/>
                <a:gd name="connsiteY23" fmla="*/ 247808 h 591220"/>
                <a:gd name="connsiteX24" fmla="*/ 769353 w 849529"/>
                <a:gd name="connsiteY24" fmla="*/ 276953 h 591220"/>
                <a:gd name="connsiteX25" fmla="*/ 780282 w 849529"/>
                <a:gd name="connsiteY25" fmla="*/ 302454 h 591220"/>
                <a:gd name="connsiteX26" fmla="*/ 791211 w 849529"/>
                <a:gd name="connsiteY26" fmla="*/ 306097 h 591220"/>
                <a:gd name="connsiteX27" fmla="*/ 794854 w 849529"/>
                <a:gd name="connsiteY27" fmla="*/ 317026 h 591220"/>
                <a:gd name="connsiteX28" fmla="*/ 798497 w 849529"/>
                <a:gd name="connsiteY28" fmla="*/ 331598 h 591220"/>
                <a:gd name="connsiteX29" fmla="*/ 809426 w 849529"/>
                <a:gd name="connsiteY29" fmla="*/ 342527 h 591220"/>
                <a:gd name="connsiteX30" fmla="*/ 820355 w 849529"/>
                <a:gd name="connsiteY30" fmla="*/ 375314 h 591220"/>
                <a:gd name="connsiteX31" fmla="*/ 823998 w 849529"/>
                <a:gd name="connsiteY31" fmla="*/ 386243 h 591220"/>
                <a:gd name="connsiteX32" fmla="*/ 838570 w 849529"/>
                <a:gd name="connsiteY32" fmla="*/ 408102 h 591220"/>
                <a:gd name="connsiteX33" fmla="*/ 845856 w 849529"/>
                <a:gd name="connsiteY33" fmla="*/ 419031 h 591220"/>
                <a:gd name="connsiteX34" fmla="*/ 849499 w 849529"/>
                <a:gd name="connsiteY34" fmla="*/ 429960 h 591220"/>
                <a:gd name="connsiteX35" fmla="*/ 845856 w 849529"/>
                <a:gd name="connsiteY35" fmla="*/ 440889 h 591220"/>
                <a:gd name="connsiteX36" fmla="*/ 849499 w 849529"/>
                <a:gd name="connsiteY36" fmla="*/ 451818 h 591220"/>
                <a:gd name="connsiteX37" fmla="*/ 842213 w 849529"/>
                <a:gd name="connsiteY37" fmla="*/ 473676 h 591220"/>
                <a:gd name="connsiteX38" fmla="*/ 838570 w 849529"/>
                <a:gd name="connsiteY38" fmla="*/ 484605 h 591220"/>
                <a:gd name="connsiteX39" fmla="*/ 834927 w 849529"/>
                <a:gd name="connsiteY39" fmla="*/ 495534 h 591220"/>
                <a:gd name="connsiteX40" fmla="*/ 823998 w 849529"/>
                <a:gd name="connsiteY40" fmla="*/ 502820 h 591220"/>
                <a:gd name="connsiteX41" fmla="*/ 816712 w 849529"/>
                <a:gd name="connsiteY41" fmla="*/ 524678 h 591220"/>
                <a:gd name="connsiteX42" fmla="*/ 809426 w 849529"/>
                <a:gd name="connsiteY42" fmla="*/ 531965 h 591220"/>
                <a:gd name="connsiteX43" fmla="*/ 780282 w 849529"/>
                <a:gd name="connsiteY43" fmla="*/ 546537 h 591220"/>
                <a:gd name="connsiteX44" fmla="*/ 747495 w 849529"/>
                <a:gd name="connsiteY44" fmla="*/ 557466 h 591220"/>
                <a:gd name="connsiteX45" fmla="*/ 736566 w 849529"/>
                <a:gd name="connsiteY45" fmla="*/ 561109 h 591220"/>
                <a:gd name="connsiteX46" fmla="*/ 685563 w 849529"/>
                <a:gd name="connsiteY46" fmla="*/ 564752 h 591220"/>
                <a:gd name="connsiteX47" fmla="*/ 649133 w 849529"/>
                <a:gd name="connsiteY47" fmla="*/ 572038 h 591220"/>
                <a:gd name="connsiteX48" fmla="*/ 638204 w 849529"/>
                <a:gd name="connsiteY48" fmla="*/ 575681 h 591220"/>
                <a:gd name="connsiteX49" fmla="*/ 594487 w 849529"/>
                <a:gd name="connsiteY49" fmla="*/ 579324 h 591220"/>
                <a:gd name="connsiteX50" fmla="*/ 561700 w 849529"/>
                <a:gd name="connsiteY50" fmla="*/ 579324 h 591220"/>
                <a:gd name="connsiteX51" fmla="*/ 543485 w 849529"/>
                <a:gd name="connsiteY51" fmla="*/ 575681 h 591220"/>
                <a:gd name="connsiteX52" fmla="*/ 532556 w 849529"/>
                <a:gd name="connsiteY52" fmla="*/ 579324 h 591220"/>
                <a:gd name="connsiteX53" fmla="*/ 517984 w 849529"/>
                <a:gd name="connsiteY53" fmla="*/ 586610 h 591220"/>
                <a:gd name="connsiteX54" fmla="*/ 503412 w 849529"/>
                <a:gd name="connsiteY54" fmla="*/ 590253 h 591220"/>
                <a:gd name="connsiteX55" fmla="*/ 474268 w 849529"/>
                <a:gd name="connsiteY55" fmla="*/ 590253 h 591220"/>
                <a:gd name="connsiteX56" fmla="*/ 408693 w 849529"/>
                <a:gd name="connsiteY56" fmla="*/ 579324 h 591220"/>
                <a:gd name="connsiteX57" fmla="*/ 350405 w 849529"/>
                <a:gd name="connsiteY57" fmla="*/ 579324 h 591220"/>
                <a:gd name="connsiteX58" fmla="*/ 306688 w 849529"/>
                <a:gd name="connsiteY58" fmla="*/ 586610 h 591220"/>
                <a:gd name="connsiteX59" fmla="*/ 295759 w 849529"/>
                <a:gd name="connsiteY59" fmla="*/ 575681 h 591220"/>
                <a:gd name="connsiteX60" fmla="*/ 208327 w 849529"/>
                <a:gd name="connsiteY60" fmla="*/ 564752 h 591220"/>
                <a:gd name="connsiteX61" fmla="*/ 193754 w 849529"/>
                <a:gd name="connsiteY61" fmla="*/ 561109 h 591220"/>
                <a:gd name="connsiteX62" fmla="*/ 171896 w 849529"/>
                <a:gd name="connsiteY62" fmla="*/ 568395 h 591220"/>
                <a:gd name="connsiteX63" fmla="*/ 113608 w 849529"/>
                <a:gd name="connsiteY63" fmla="*/ 561109 h 591220"/>
                <a:gd name="connsiteX64" fmla="*/ 95393 w 849529"/>
                <a:gd name="connsiteY64" fmla="*/ 557466 h 591220"/>
                <a:gd name="connsiteX65" fmla="*/ 84464 w 849529"/>
                <a:gd name="connsiteY65" fmla="*/ 561109 h 591220"/>
                <a:gd name="connsiteX66" fmla="*/ 73534 w 849529"/>
                <a:gd name="connsiteY66" fmla="*/ 557466 h 591220"/>
                <a:gd name="connsiteX67" fmla="*/ 48033 w 849529"/>
                <a:gd name="connsiteY67" fmla="*/ 546537 h 591220"/>
                <a:gd name="connsiteX68" fmla="*/ 40747 w 849529"/>
                <a:gd name="connsiteY68" fmla="*/ 535608 h 591220"/>
                <a:gd name="connsiteX69" fmla="*/ 11603 w 849529"/>
                <a:gd name="connsiteY69" fmla="*/ 521035 h 591220"/>
                <a:gd name="connsiteX70" fmla="*/ 7960 w 849529"/>
                <a:gd name="connsiteY70" fmla="*/ 510106 h 591220"/>
                <a:gd name="connsiteX71" fmla="*/ 674 w 849529"/>
                <a:gd name="connsiteY71" fmla="*/ 491891 h 591220"/>
                <a:gd name="connsiteX72" fmla="*/ 4317 w 849529"/>
                <a:gd name="connsiteY72" fmla="*/ 480962 h 591220"/>
                <a:gd name="connsiteX73" fmla="*/ 4317 w 849529"/>
                <a:gd name="connsiteY73" fmla="*/ 459104 h 591220"/>
                <a:gd name="connsiteX74" fmla="*/ 674 w 849529"/>
                <a:gd name="connsiteY74" fmla="*/ 448175 h 591220"/>
                <a:gd name="connsiteX75" fmla="*/ 4317 w 849529"/>
                <a:gd name="connsiteY75" fmla="*/ 437246 h 591220"/>
                <a:gd name="connsiteX76" fmla="*/ 11603 w 849529"/>
                <a:gd name="connsiteY76" fmla="*/ 397173 h 591220"/>
                <a:gd name="connsiteX77" fmla="*/ 22532 w 849529"/>
                <a:gd name="connsiteY77" fmla="*/ 386243 h 591220"/>
                <a:gd name="connsiteX78" fmla="*/ 26175 w 849529"/>
                <a:gd name="connsiteY78" fmla="*/ 375314 h 591220"/>
                <a:gd name="connsiteX79" fmla="*/ 48033 w 849529"/>
                <a:gd name="connsiteY79" fmla="*/ 342527 h 591220"/>
                <a:gd name="connsiteX80" fmla="*/ 55319 w 849529"/>
                <a:gd name="connsiteY80" fmla="*/ 331598 h 591220"/>
                <a:gd name="connsiteX81" fmla="*/ 58962 w 849529"/>
                <a:gd name="connsiteY81" fmla="*/ 320669 h 591220"/>
                <a:gd name="connsiteX82" fmla="*/ 69891 w 849529"/>
                <a:gd name="connsiteY82" fmla="*/ 309740 h 591220"/>
                <a:gd name="connsiteX83" fmla="*/ 80821 w 849529"/>
                <a:gd name="connsiteY83" fmla="*/ 295168 h 591220"/>
                <a:gd name="connsiteX84" fmla="*/ 95393 w 849529"/>
                <a:gd name="connsiteY84" fmla="*/ 273310 h 591220"/>
                <a:gd name="connsiteX85" fmla="*/ 113608 w 849529"/>
                <a:gd name="connsiteY85" fmla="*/ 251451 h 591220"/>
                <a:gd name="connsiteX86" fmla="*/ 124537 w 849529"/>
                <a:gd name="connsiteY86" fmla="*/ 218664 h 591220"/>
                <a:gd name="connsiteX87" fmla="*/ 131823 w 849529"/>
                <a:gd name="connsiteY87" fmla="*/ 207735 h 591220"/>
                <a:gd name="connsiteX88" fmla="*/ 139109 w 849529"/>
                <a:gd name="connsiteY88" fmla="*/ 185877 h 591220"/>
                <a:gd name="connsiteX89" fmla="*/ 150038 w 849529"/>
                <a:gd name="connsiteY89" fmla="*/ 171305 h 591220"/>
                <a:gd name="connsiteX90" fmla="*/ 171896 w 849529"/>
                <a:gd name="connsiteY90" fmla="*/ 127588 h 591220"/>
                <a:gd name="connsiteX91" fmla="*/ 182825 w 849529"/>
                <a:gd name="connsiteY91" fmla="*/ 102087 h 591220"/>
                <a:gd name="connsiteX92" fmla="*/ 186468 w 849529"/>
                <a:gd name="connsiteY92" fmla="*/ 91158 h 591220"/>
                <a:gd name="connsiteX93" fmla="*/ 197397 w 849529"/>
                <a:gd name="connsiteY93" fmla="*/ 83872 h 591220"/>
                <a:gd name="connsiteX94" fmla="*/ 201040 w 849529"/>
                <a:gd name="connsiteY94" fmla="*/ 69300 h 591220"/>
                <a:gd name="connsiteX95" fmla="*/ 226542 w 849529"/>
                <a:gd name="connsiteY95" fmla="*/ 40156 h 591220"/>
                <a:gd name="connsiteX96" fmla="*/ 252043 w 849529"/>
                <a:gd name="connsiteY96" fmla="*/ 25584 h 591220"/>
                <a:gd name="connsiteX97" fmla="*/ 262972 w 849529"/>
                <a:gd name="connsiteY97" fmla="*/ 11012 h 591220"/>
                <a:gd name="connsiteX98" fmla="*/ 270258 w 849529"/>
                <a:gd name="connsiteY98" fmla="*/ 82 h 591220"/>
                <a:gd name="connsiteX99" fmla="*/ 277544 w 849529"/>
                <a:gd name="connsiteY99" fmla="*/ 7369 h 591220"/>
                <a:gd name="connsiteX100" fmla="*/ 262972 w 849529"/>
                <a:gd name="connsiteY100" fmla="*/ 82 h 5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49529" h="591220">
                  <a:moveTo>
                    <a:pt x="262972" y="82"/>
                  </a:moveTo>
                  <a:lnTo>
                    <a:pt x="262972" y="82"/>
                  </a:lnTo>
                  <a:cubicBezTo>
                    <a:pt x="273901" y="3725"/>
                    <a:pt x="285007" y="6876"/>
                    <a:pt x="295759" y="11012"/>
                  </a:cubicBezTo>
                  <a:cubicBezTo>
                    <a:pt x="300828" y="12962"/>
                    <a:pt x="304903" y="18123"/>
                    <a:pt x="310331" y="18298"/>
                  </a:cubicBezTo>
                  <a:lnTo>
                    <a:pt x="408693" y="14655"/>
                  </a:lnTo>
                  <a:lnTo>
                    <a:pt x="470625" y="7369"/>
                  </a:lnTo>
                  <a:cubicBezTo>
                    <a:pt x="487669" y="7369"/>
                    <a:pt x="504653" y="9469"/>
                    <a:pt x="521627" y="11012"/>
                  </a:cubicBezTo>
                  <a:cubicBezTo>
                    <a:pt x="534574" y="12189"/>
                    <a:pt x="562758" y="16367"/>
                    <a:pt x="576272" y="18298"/>
                  </a:cubicBezTo>
                  <a:cubicBezTo>
                    <a:pt x="605415" y="28012"/>
                    <a:pt x="568986" y="18298"/>
                    <a:pt x="598131" y="18298"/>
                  </a:cubicBezTo>
                  <a:cubicBezTo>
                    <a:pt x="605518" y="18298"/>
                    <a:pt x="612703" y="20727"/>
                    <a:pt x="619989" y="21941"/>
                  </a:cubicBezTo>
                  <a:cubicBezTo>
                    <a:pt x="629959" y="28588"/>
                    <a:pt x="633091" y="28652"/>
                    <a:pt x="638204" y="40156"/>
                  </a:cubicBezTo>
                  <a:cubicBezTo>
                    <a:pt x="641323" y="47174"/>
                    <a:pt x="640059" y="56583"/>
                    <a:pt x="645490" y="62014"/>
                  </a:cubicBezTo>
                  <a:cubicBezTo>
                    <a:pt x="663158" y="79682"/>
                    <a:pt x="654346" y="72776"/>
                    <a:pt x="670991" y="83872"/>
                  </a:cubicBezTo>
                  <a:cubicBezTo>
                    <a:pt x="672205" y="87515"/>
                    <a:pt x="672917" y="91366"/>
                    <a:pt x="674634" y="94801"/>
                  </a:cubicBezTo>
                  <a:cubicBezTo>
                    <a:pt x="676592" y="98717"/>
                    <a:pt x="681061" y="101437"/>
                    <a:pt x="681920" y="105730"/>
                  </a:cubicBezTo>
                  <a:cubicBezTo>
                    <a:pt x="692399" y="158125"/>
                    <a:pt x="671458" y="140044"/>
                    <a:pt x="696492" y="156733"/>
                  </a:cubicBezTo>
                  <a:cubicBezTo>
                    <a:pt x="698921" y="160376"/>
                    <a:pt x="700135" y="165233"/>
                    <a:pt x="703778" y="167662"/>
                  </a:cubicBezTo>
                  <a:cubicBezTo>
                    <a:pt x="707944" y="170439"/>
                    <a:pt x="713748" y="169333"/>
                    <a:pt x="718350" y="171305"/>
                  </a:cubicBezTo>
                  <a:cubicBezTo>
                    <a:pt x="722375" y="173030"/>
                    <a:pt x="725637" y="176162"/>
                    <a:pt x="729280" y="178591"/>
                  </a:cubicBezTo>
                  <a:cubicBezTo>
                    <a:pt x="730494" y="182234"/>
                    <a:pt x="731868" y="185828"/>
                    <a:pt x="732923" y="189520"/>
                  </a:cubicBezTo>
                  <a:cubicBezTo>
                    <a:pt x="734298" y="194334"/>
                    <a:pt x="734082" y="199745"/>
                    <a:pt x="736566" y="204092"/>
                  </a:cubicBezTo>
                  <a:cubicBezTo>
                    <a:pt x="739122" y="208565"/>
                    <a:pt x="743852" y="211378"/>
                    <a:pt x="747495" y="215021"/>
                  </a:cubicBezTo>
                  <a:cubicBezTo>
                    <a:pt x="748709" y="218664"/>
                    <a:pt x="749421" y="222515"/>
                    <a:pt x="751138" y="225950"/>
                  </a:cubicBezTo>
                  <a:cubicBezTo>
                    <a:pt x="761086" y="245845"/>
                    <a:pt x="756573" y="227664"/>
                    <a:pt x="762067" y="247808"/>
                  </a:cubicBezTo>
                  <a:cubicBezTo>
                    <a:pt x="764702" y="257469"/>
                    <a:pt x="766924" y="267238"/>
                    <a:pt x="769353" y="276953"/>
                  </a:cubicBezTo>
                  <a:cubicBezTo>
                    <a:pt x="771541" y="285703"/>
                    <a:pt x="772420" y="296164"/>
                    <a:pt x="780282" y="302454"/>
                  </a:cubicBezTo>
                  <a:cubicBezTo>
                    <a:pt x="783281" y="304853"/>
                    <a:pt x="787568" y="304883"/>
                    <a:pt x="791211" y="306097"/>
                  </a:cubicBezTo>
                  <a:cubicBezTo>
                    <a:pt x="792425" y="309740"/>
                    <a:pt x="793799" y="313334"/>
                    <a:pt x="794854" y="317026"/>
                  </a:cubicBezTo>
                  <a:cubicBezTo>
                    <a:pt x="796229" y="321840"/>
                    <a:pt x="796013" y="327251"/>
                    <a:pt x="798497" y="331598"/>
                  </a:cubicBezTo>
                  <a:cubicBezTo>
                    <a:pt x="801053" y="336071"/>
                    <a:pt x="805783" y="338884"/>
                    <a:pt x="809426" y="342527"/>
                  </a:cubicBezTo>
                  <a:lnTo>
                    <a:pt x="820355" y="375314"/>
                  </a:lnTo>
                  <a:cubicBezTo>
                    <a:pt x="821569" y="378957"/>
                    <a:pt x="821868" y="383048"/>
                    <a:pt x="823998" y="386243"/>
                  </a:cubicBezTo>
                  <a:lnTo>
                    <a:pt x="838570" y="408102"/>
                  </a:lnTo>
                  <a:cubicBezTo>
                    <a:pt x="840999" y="411745"/>
                    <a:pt x="844471" y="414877"/>
                    <a:pt x="845856" y="419031"/>
                  </a:cubicBezTo>
                  <a:lnTo>
                    <a:pt x="849499" y="429960"/>
                  </a:lnTo>
                  <a:cubicBezTo>
                    <a:pt x="848285" y="433603"/>
                    <a:pt x="845856" y="437049"/>
                    <a:pt x="845856" y="440889"/>
                  </a:cubicBezTo>
                  <a:cubicBezTo>
                    <a:pt x="845856" y="444729"/>
                    <a:pt x="849923" y="448001"/>
                    <a:pt x="849499" y="451818"/>
                  </a:cubicBezTo>
                  <a:cubicBezTo>
                    <a:pt x="848651" y="459451"/>
                    <a:pt x="844642" y="466390"/>
                    <a:pt x="842213" y="473676"/>
                  </a:cubicBezTo>
                  <a:lnTo>
                    <a:pt x="838570" y="484605"/>
                  </a:lnTo>
                  <a:cubicBezTo>
                    <a:pt x="837356" y="488248"/>
                    <a:pt x="838122" y="493404"/>
                    <a:pt x="834927" y="495534"/>
                  </a:cubicBezTo>
                  <a:lnTo>
                    <a:pt x="823998" y="502820"/>
                  </a:lnTo>
                  <a:cubicBezTo>
                    <a:pt x="821569" y="510106"/>
                    <a:pt x="822142" y="519247"/>
                    <a:pt x="816712" y="524678"/>
                  </a:cubicBezTo>
                  <a:cubicBezTo>
                    <a:pt x="814283" y="527107"/>
                    <a:pt x="812108" y="529819"/>
                    <a:pt x="809426" y="531965"/>
                  </a:cubicBezTo>
                  <a:cubicBezTo>
                    <a:pt x="799302" y="540065"/>
                    <a:pt x="793233" y="541828"/>
                    <a:pt x="780282" y="546537"/>
                  </a:cubicBezTo>
                  <a:cubicBezTo>
                    <a:pt x="769455" y="550474"/>
                    <a:pt x="758424" y="553823"/>
                    <a:pt x="747495" y="557466"/>
                  </a:cubicBezTo>
                  <a:cubicBezTo>
                    <a:pt x="743852" y="558680"/>
                    <a:pt x="740396" y="560835"/>
                    <a:pt x="736566" y="561109"/>
                  </a:cubicBezTo>
                  <a:lnTo>
                    <a:pt x="685563" y="564752"/>
                  </a:lnTo>
                  <a:cubicBezTo>
                    <a:pt x="668387" y="567615"/>
                    <a:pt x="664350" y="567690"/>
                    <a:pt x="649133" y="572038"/>
                  </a:cubicBezTo>
                  <a:cubicBezTo>
                    <a:pt x="645441" y="573093"/>
                    <a:pt x="642010" y="575173"/>
                    <a:pt x="638204" y="575681"/>
                  </a:cubicBezTo>
                  <a:cubicBezTo>
                    <a:pt x="623709" y="577614"/>
                    <a:pt x="609059" y="578110"/>
                    <a:pt x="594487" y="579324"/>
                  </a:cubicBezTo>
                  <a:cubicBezTo>
                    <a:pt x="569884" y="571123"/>
                    <a:pt x="600169" y="579324"/>
                    <a:pt x="561700" y="579324"/>
                  </a:cubicBezTo>
                  <a:cubicBezTo>
                    <a:pt x="555508" y="579324"/>
                    <a:pt x="549557" y="576895"/>
                    <a:pt x="543485" y="575681"/>
                  </a:cubicBezTo>
                  <a:cubicBezTo>
                    <a:pt x="539842" y="576895"/>
                    <a:pt x="536086" y="577811"/>
                    <a:pt x="532556" y="579324"/>
                  </a:cubicBezTo>
                  <a:cubicBezTo>
                    <a:pt x="527564" y="581463"/>
                    <a:pt x="523069" y="584703"/>
                    <a:pt x="517984" y="586610"/>
                  </a:cubicBezTo>
                  <a:cubicBezTo>
                    <a:pt x="513296" y="588368"/>
                    <a:pt x="508269" y="589039"/>
                    <a:pt x="503412" y="590253"/>
                  </a:cubicBezTo>
                  <a:cubicBezTo>
                    <a:pt x="442349" y="574987"/>
                    <a:pt x="535331" y="595804"/>
                    <a:pt x="474268" y="590253"/>
                  </a:cubicBezTo>
                  <a:cubicBezTo>
                    <a:pt x="452199" y="588247"/>
                    <a:pt x="408693" y="579324"/>
                    <a:pt x="408693" y="579324"/>
                  </a:cubicBezTo>
                  <a:cubicBezTo>
                    <a:pt x="367690" y="595725"/>
                    <a:pt x="418051" y="579324"/>
                    <a:pt x="350405" y="579324"/>
                  </a:cubicBezTo>
                  <a:cubicBezTo>
                    <a:pt x="335632" y="579324"/>
                    <a:pt x="321260" y="584181"/>
                    <a:pt x="306688" y="586610"/>
                  </a:cubicBezTo>
                  <a:cubicBezTo>
                    <a:pt x="303045" y="582967"/>
                    <a:pt x="300702" y="577135"/>
                    <a:pt x="295759" y="575681"/>
                  </a:cubicBezTo>
                  <a:cubicBezTo>
                    <a:pt x="281832" y="571585"/>
                    <a:pt x="226913" y="566611"/>
                    <a:pt x="208327" y="564752"/>
                  </a:cubicBezTo>
                  <a:cubicBezTo>
                    <a:pt x="203469" y="563538"/>
                    <a:pt x="198736" y="560611"/>
                    <a:pt x="193754" y="561109"/>
                  </a:cubicBezTo>
                  <a:cubicBezTo>
                    <a:pt x="186112" y="561873"/>
                    <a:pt x="171896" y="568395"/>
                    <a:pt x="171896" y="568395"/>
                  </a:cubicBezTo>
                  <a:lnTo>
                    <a:pt x="113608" y="561109"/>
                  </a:lnTo>
                  <a:cubicBezTo>
                    <a:pt x="107478" y="560233"/>
                    <a:pt x="101585" y="557466"/>
                    <a:pt x="95393" y="557466"/>
                  </a:cubicBezTo>
                  <a:cubicBezTo>
                    <a:pt x="91553" y="557466"/>
                    <a:pt x="88107" y="559895"/>
                    <a:pt x="84464" y="561109"/>
                  </a:cubicBezTo>
                  <a:cubicBezTo>
                    <a:pt x="80821" y="559895"/>
                    <a:pt x="77064" y="558979"/>
                    <a:pt x="73534" y="557466"/>
                  </a:cubicBezTo>
                  <a:cubicBezTo>
                    <a:pt x="42017" y="543959"/>
                    <a:pt x="73667" y="555082"/>
                    <a:pt x="48033" y="546537"/>
                  </a:cubicBezTo>
                  <a:cubicBezTo>
                    <a:pt x="45604" y="542894"/>
                    <a:pt x="43843" y="538704"/>
                    <a:pt x="40747" y="535608"/>
                  </a:cubicBezTo>
                  <a:cubicBezTo>
                    <a:pt x="33472" y="528333"/>
                    <a:pt x="20298" y="524514"/>
                    <a:pt x="11603" y="521035"/>
                  </a:cubicBezTo>
                  <a:cubicBezTo>
                    <a:pt x="10389" y="517392"/>
                    <a:pt x="9308" y="513702"/>
                    <a:pt x="7960" y="510106"/>
                  </a:cubicBezTo>
                  <a:cubicBezTo>
                    <a:pt x="5664" y="503983"/>
                    <a:pt x="1485" y="498380"/>
                    <a:pt x="674" y="491891"/>
                  </a:cubicBezTo>
                  <a:cubicBezTo>
                    <a:pt x="198" y="488081"/>
                    <a:pt x="3103" y="484605"/>
                    <a:pt x="4317" y="480962"/>
                  </a:cubicBezTo>
                  <a:cubicBezTo>
                    <a:pt x="-5398" y="451818"/>
                    <a:pt x="4317" y="488248"/>
                    <a:pt x="4317" y="459104"/>
                  </a:cubicBezTo>
                  <a:cubicBezTo>
                    <a:pt x="4317" y="455264"/>
                    <a:pt x="1888" y="451818"/>
                    <a:pt x="674" y="448175"/>
                  </a:cubicBezTo>
                  <a:cubicBezTo>
                    <a:pt x="1888" y="444532"/>
                    <a:pt x="3630" y="441024"/>
                    <a:pt x="4317" y="437246"/>
                  </a:cubicBezTo>
                  <a:cubicBezTo>
                    <a:pt x="4568" y="435864"/>
                    <a:pt x="6381" y="405006"/>
                    <a:pt x="11603" y="397173"/>
                  </a:cubicBezTo>
                  <a:cubicBezTo>
                    <a:pt x="14461" y="392886"/>
                    <a:pt x="18889" y="389886"/>
                    <a:pt x="22532" y="386243"/>
                  </a:cubicBezTo>
                  <a:cubicBezTo>
                    <a:pt x="23746" y="382600"/>
                    <a:pt x="24310" y="378671"/>
                    <a:pt x="26175" y="375314"/>
                  </a:cubicBezTo>
                  <a:lnTo>
                    <a:pt x="48033" y="342527"/>
                  </a:lnTo>
                  <a:cubicBezTo>
                    <a:pt x="50462" y="338884"/>
                    <a:pt x="53934" y="335752"/>
                    <a:pt x="55319" y="331598"/>
                  </a:cubicBezTo>
                  <a:cubicBezTo>
                    <a:pt x="56533" y="327955"/>
                    <a:pt x="56832" y="323864"/>
                    <a:pt x="58962" y="320669"/>
                  </a:cubicBezTo>
                  <a:cubicBezTo>
                    <a:pt x="61820" y="316382"/>
                    <a:pt x="66538" y="313652"/>
                    <a:pt x="69891" y="309740"/>
                  </a:cubicBezTo>
                  <a:cubicBezTo>
                    <a:pt x="73843" y="305130"/>
                    <a:pt x="77178" y="300025"/>
                    <a:pt x="80821" y="295168"/>
                  </a:cubicBezTo>
                  <a:cubicBezTo>
                    <a:pt x="89484" y="269180"/>
                    <a:pt x="77200" y="300601"/>
                    <a:pt x="95393" y="273310"/>
                  </a:cubicBezTo>
                  <a:cubicBezTo>
                    <a:pt x="112082" y="248275"/>
                    <a:pt x="78373" y="277877"/>
                    <a:pt x="113608" y="251451"/>
                  </a:cubicBezTo>
                  <a:cubicBezTo>
                    <a:pt x="117251" y="240522"/>
                    <a:pt x="118147" y="228249"/>
                    <a:pt x="124537" y="218664"/>
                  </a:cubicBezTo>
                  <a:cubicBezTo>
                    <a:pt x="126966" y="215021"/>
                    <a:pt x="130045" y="211736"/>
                    <a:pt x="131823" y="207735"/>
                  </a:cubicBezTo>
                  <a:cubicBezTo>
                    <a:pt x="134942" y="200717"/>
                    <a:pt x="134501" y="192021"/>
                    <a:pt x="139109" y="185877"/>
                  </a:cubicBezTo>
                  <a:cubicBezTo>
                    <a:pt x="142752" y="181020"/>
                    <a:pt x="147323" y="176736"/>
                    <a:pt x="150038" y="171305"/>
                  </a:cubicBezTo>
                  <a:cubicBezTo>
                    <a:pt x="173811" y="123760"/>
                    <a:pt x="153281" y="146205"/>
                    <a:pt x="171896" y="127588"/>
                  </a:cubicBezTo>
                  <a:cubicBezTo>
                    <a:pt x="175539" y="119088"/>
                    <a:pt x="179390" y="110674"/>
                    <a:pt x="182825" y="102087"/>
                  </a:cubicBezTo>
                  <a:cubicBezTo>
                    <a:pt x="184251" y="98522"/>
                    <a:pt x="184069" y="94157"/>
                    <a:pt x="186468" y="91158"/>
                  </a:cubicBezTo>
                  <a:cubicBezTo>
                    <a:pt x="189203" y="87739"/>
                    <a:pt x="193754" y="86301"/>
                    <a:pt x="197397" y="83872"/>
                  </a:cubicBezTo>
                  <a:cubicBezTo>
                    <a:pt x="198611" y="79015"/>
                    <a:pt x="198801" y="73778"/>
                    <a:pt x="201040" y="69300"/>
                  </a:cubicBezTo>
                  <a:cubicBezTo>
                    <a:pt x="212779" y="45823"/>
                    <a:pt x="210958" y="51287"/>
                    <a:pt x="226542" y="40156"/>
                  </a:cubicBezTo>
                  <a:cubicBezTo>
                    <a:pt x="245840" y="26372"/>
                    <a:pt x="234308" y="31496"/>
                    <a:pt x="252043" y="25584"/>
                  </a:cubicBezTo>
                  <a:cubicBezTo>
                    <a:pt x="255686" y="20727"/>
                    <a:pt x="259443" y="15953"/>
                    <a:pt x="262972" y="11012"/>
                  </a:cubicBezTo>
                  <a:cubicBezTo>
                    <a:pt x="265517" y="7449"/>
                    <a:pt x="266010" y="1144"/>
                    <a:pt x="270258" y="82"/>
                  </a:cubicBezTo>
                  <a:cubicBezTo>
                    <a:pt x="273590" y="-751"/>
                    <a:pt x="275115" y="4940"/>
                    <a:pt x="277544" y="7369"/>
                  </a:cubicBezTo>
                  <a:cubicBezTo>
                    <a:pt x="268911" y="20319"/>
                    <a:pt x="265401" y="1296"/>
                    <a:pt x="262972" y="82"/>
                  </a:cubicBezTo>
                  <a:close/>
                </a:path>
              </a:pathLst>
            </a:custGeom>
            <a:solidFill>
              <a:srgbClr val="7588CD"/>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a:ln>
                  <a:noFill/>
                </a:ln>
                <a:solidFill>
                  <a:srgbClr val="5F5F5F"/>
                </a:solidFill>
                <a:effectLst/>
                <a:uLnTx/>
                <a:uFillTx/>
                <a:latin typeface="europa"/>
                <a:ea typeface="+mn-ea"/>
                <a:cs typeface="+mn-cs"/>
              </a:endParaRPr>
            </a:p>
          </p:txBody>
        </p:sp>
        <p:pic>
          <p:nvPicPr>
            <p:cNvPr id="36" name="Picture 35"/>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r="41879"/>
            <a:stretch/>
          </p:blipFill>
          <p:spPr>
            <a:xfrm>
              <a:off x="7561380" y="5499377"/>
              <a:ext cx="609613" cy="702745"/>
            </a:xfrm>
            <a:prstGeom prst="rect">
              <a:avLst/>
            </a:prstGeom>
          </p:spPr>
        </p:pic>
        <p:sp>
          <p:nvSpPr>
            <p:cNvPr id="37" name="Rectangle 36"/>
            <p:cNvSpPr/>
            <p:nvPr/>
          </p:nvSpPr>
          <p:spPr>
            <a:xfrm>
              <a:off x="7665879" y="5850749"/>
              <a:ext cx="280863" cy="297517"/>
            </a:xfrm>
            <a:prstGeom prst="rect">
              <a:avLst/>
            </a:prstGeom>
          </p:spPr>
          <p:txBody>
            <a:bodyPr wrap="square">
              <a:spAutoFit/>
            </a:bodyPr>
            <a:lstStyle/>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Black" panose="020B0A04020102020204" pitchFamily="34" charset="0"/>
                  <a:ea typeface="+mn-ea"/>
                  <a:cs typeface="+mn-cs"/>
                </a:rPr>
                <a:t>G</a:t>
              </a:r>
            </a:p>
          </p:txBody>
        </p:sp>
      </p:grpSp>
      <p:grpSp>
        <p:nvGrpSpPr>
          <p:cNvPr id="47" name="Group 46"/>
          <p:cNvGrpSpPr/>
          <p:nvPr/>
        </p:nvGrpSpPr>
        <p:grpSpPr>
          <a:xfrm>
            <a:off x="1558444" y="1216083"/>
            <a:ext cx="610389" cy="702745"/>
            <a:chOff x="7694107" y="4646422"/>
            <a:chExt cx="610389" cy="702745"/>
          </a:xfrm>
        </p:grpSpPr>
        <p:sp>
          <p:nvSpPr>
            <p:cNvPr id="39" name="Freeform 38"/>
            <p:cNvSpPr/>
            <p:nvPr/>
          </p:nvSpPr>
          <p:spPr>
            <a:xfrm>
              <a:off x="7694107" y="4961743"/>
              <a:ext cx="553935" cy="385505"/>
            </a:xfrm>
            <a:custGeom>
              <a:avLst/>
              <a:gdLst>
                <a:gd name="connsiteX0" fmla="*/ 262972 w 849529"/>
                <a:gd name="connsiteY0" fmla="*/ 82 h 591220"/>
                <a:gd name="connsiteX1" fmla="*/ 262972 w 849529"/>
                <a:gd name="connsiteY1" fmla="*/ 82 h 591220"/>
                <a:gd name="connsiteX2" fmla="*/ 295759 w 849529"/>
                <a:gd name="connsiteY2" fmla="*/ 11012 h 591220"/>
                <a:gd name="connsiteX3" fmla="*/ 310331 w 849529"/>
                <a:gd name="connsiteY3" fmla="*/ 18298 h 591220"/>
                <a:gd name="connsiteX4" fmla="*/ 408693 w 849529"/>
                <a:gd name="connsiteY4" fmla="*/ 14655 h 591220"/>
                <a:gd name="connsiteX5" fmla="*/ 470625 w 849529"/>
                <a:gd name="connsiteY5" fmla="*/ 7369 h 591220"/>
                <a:gd name="connsiteX6" fmla="*/ 521627 w 849529"/>
                <a:gd name="connsiteY6" fmla="*/ 11012 h 591220"/>
                <a:gd name="connsiteX7" fmla="*/ 576272 w 849529"/>
                <a:gd name="connsiteY7" fmla="*/ 18298 h 591220"/>
                <a:gd name="connsiteX8" fmla="*/ 598131 w 849529"/>
                <a:gd name="connsiteY8" fmla="*/ 18298 h 591220"/>
                <a:gd name="connsiteX9" fmla="*/ 619989 w 849529"/>
                <a:gd name="connsiteY9" fmla="*/ 21941 h 591220"/>
                <a:gd name="connsiteX10" fmla="*/ 638204 w 849529"/>
                <a:gd name="connsiteY10" fmla="*/ 40156 h 591220"/>
                <a:gd name="connsiteX11" fmla="*/ 645490 w 849529"/>
                <a:gd name="connsiteY11" fmla="*/ 62014 h 591220"/>
                <a:gd name="connsiteX12" fmla="*/ 670991 w 849529"/>
                <a:gd name="connsiteY12" fmla="*/ 83872 h 591220"/>
                <a:gd name="connsiteX13" fmla="*/ 674634 w 849529"/>
                <a:gd name="connsiteY13" fmla="*/ 94801 h 591220"/>
                <a:gd name="connsiteX14" fmla="*/ 681920 w 849529"/>
                <a:gd name="connsiteY14" fmla="*/ 105730 h 591220"/>
                <a:gd name="connsiteX15" fmla="*/ 696492 w 849529"/>
                <a:gd name="connsiteY15" fmla="*/ 156733 h 591220"/>
                <a:gd name="connsiteX16" fmla="*/ 703778 w 849529"/>
                <a:gd name="connsiteY16" fmla="*/ 167662 h 591220"/>
                <a:gd name="connsiteX17" fmla="*/ 718350 w 849529"/>
                <a:gd name="connsiteY17" fmla="*/ 171305 h 591220"/>
                <a:gd name="connsiteX18" fmla="*/ 729280 w 849529"/>
                <a:gd name="connsiteY18" fmla="*/ 178591 h 591220"/>
                <a:gd name="connsiteX19" fmla="*/ 732923 w 849529"/>
                <a:gd name="connsiteY19" fmla="*/ 189520 h 591220"/>
                <a:gd name="connsiteX20" fmla="*/ 736566 w 849529"/>
                <a:gd name="connsiteY20" fmla="*/ 204092 h 591220"/>
                <a:gd name="connsiteX21" fmla="*/ 747495 w 849529"/>
                <a:gd name="connsiteY21" fmla="*/ 215021 h 591220"/>
                <a:gd name="connsiteX22" fmla="*/ 751138 w 849529"/>
                <a:gd name="connsiteY22" fmla="*/ 225950 h 591220"/>
                <a:gd name="connsiteX23" fmla="*/ 762067 w 849529"/>
                <a:gd name="connsiteY23" fmla="*/ 247808 h 591220"/>
                <a:gd name="connsiteX24" fmla="*/ 769353 w 849529"/>
                <a:gd name="connsiteY24" fmla="*/ 276953 h 591220"/>
                <a:gd name="connsiteX25" fmla="*/ 780282 w 849529"/>
                <a:gd name="connsiteY25" fmla="*/ 302454 h 591220"/>
                <a:gd name="connsiteX26" fmla="*/ 791211 w 849529"/>
                <a:gd name="connsiteY26" fmla="*/ 306097 h 591220"/>
                <a:gd name="connsiteX27" fmla="*/ 794854 w 849529"/>
                <a:gd name="connsiteY27" fmla="*/ 317026 h 591220"/>
                <a:gd name="connsiteX28" fmla="*/ 798497 w 849529"/>
                <a:gd name="connsiteY28" fmla="*/ 331598 h 591220"/>
                <a:gd name="connsiteX29" fmla="*/ 809426 w 849529"/>
                <a:gd name="connsiteY29" fmla="*/ 342527 h 591220"/>
                <a:gd name="connsiteX30" fmla="*/ 820355 w 849529"/>
                <a:gd name="connsiteY30" fmla="*/ 375314 h 591220"/>
                <a:gd name="connsiteX31" fmla="*/ 823998 w 849529"/>
                <a:gd name="connsiteY31" fmla="*/ 386243 h 591220"/>
                <a:gd name="connsiteX32" fmla="*/ 838570 w 849529"/>
                <a:gd name="connsiteY32" fmla="*/ 408102 h 591220"/>
                <a:gd name="connsiteX33" fmla="*/ 845856 w 849529"/>
                <a:gd name="connsiteY33" fmla="*/ 419031 h 591220"/>
                <a:gd name="connsiteX34" fmla="*/ 849499 w 849529"/>
                <a:gd name="connsiteY34" fmla="*/ 429960 h 591220"/>
                <a:gd name="connsiteX35" fmla="*/ 845856 w 849529"/>
                <a:gd name="connsiteY35" fmla="*/ 440889 h 591220"/>
                <a:gd name="connsiteX36" fmla="*/ 849499 w 849529"/>
                <a:gd name="connsiteY36" fmla="*/ 451818 h 591220"/>
                <a:gd name="connsiteX37" fmla="*/ 842213 w 849529"/>
                <a:gd name="connsiteY37" fmla="*/ 473676 h 591220"/>
                <a:gd name="connsiteX38" fmla="*/ 838570 w 849529"/>
                <a:gd name="connsiteY38" fmla="*/ 484605 h 591220"/>
                <a:gd name="connsiteX39" fmla="*/ 834927 w 849529"/>
                <a:gd name="connsiteY39" fmla="*/ 495534 h 591220"/>
                <a:gd name="connsiteX40" fmla="*/ 823998 w 849529"/>
                <a:gd name="connsiteY40" fmla="*/ 502820 h 591220"/>
                <a:gd name="connsiteX41" fmla="*/ 816712 w 849529"/>
                <a:gd name="connsiteY41" fmla="*/ 524678 h 591220"/>
                <a:gd name="connsiteX42" fmla="*/ 809426 w 849529"/>
                <a:gd name="connsiteY42" fmla="*/ 531965 h 591220"/>
                <a:gd name="connsiteX43" fmla="*/ 780282 w 849529"/>
                <a:gd name="connsiteY43" fmla="*/ 546537 h 591220"/>
                <a:gd name="connsiteX44" fmla="*/ 747495 w 849529"/>
                <a:gd name="connsiteY44" fmla="*/ 557466 h 591220"/>
                <a:gd name="connsiteX45" fmla="*/ 736566 w 849529"/>
                <a:gd name="connsiteY45" fmla="*/ 561109 h 591220"/>
                <a:gd name="connsiteX46" fmla="*/ 685563 w 849529"/>
                <a:gd name="connsiteY46" fmla="*/ 564752 h 591220"/>
                <a:gd name="connsiteX47" fmla="*/ 649133 w 849529"/>
                <a:gd name="connsiteY47" fmla="*/ 572038 h 591220"/>
                <a:gd name="connsiteX48" fmla="*/ 638204 w 849529"/>
                <a:gd name="connsiteY48" fmla="*/ 575681 h 591220"/>
                <a:gd name="connsiteX49" fmla="*/ 594487 w 849529"/>
                <a:gd name="connsiteY49" fmla="*/ 579324 h 591220"/>
                <a:gd name="connsiteX50" fmla="*/ 561700 w 849529"/>
                <a:gd name="connsiteY50" fmla="*/ 579324 h 591220"/>
                <a:gd name="connsiteX51" fmla="*/ 543485 w 849529"/>
                <a:gd name="connsiteY51" fmla="*/ 575681 h 591220"/>
                <a:gd name="connsiteX52" fmla="*/ 532556 w 849529"/>
                <a:gd name="connsiteY52" fmla="*/ 579324 h 591220"/>
                <a:gd name="connsiteX53" fmla="*/ 517984 w 849529"/>
                <a:gd name="connsiteY53" fmla="*/ 586610 h 591220"/>
                <a:gd name="connsiteX54" fmla="*/ 503412 w 849529"/>
                <a:gd name="connsiteY54" fmla="*/ 590253 h 591220"/>
                <a:gd name="connsiteX55" fmla="*/ 474268 w 849529"/>
                <a:gd name="connsiteY55" fmla="*/ 590253 h 591220"/>
                <a:gd name="connsiteX56" fmla="*/ 408693 w 849529"/>
                <a:gd name="connsiteY56" fmla="*/ 579324 h 591220"/>
                <a:gd name="connsiteX57" fmla="*/ 350405 w 849529"/>
                <a:gd name="connsiteY57" fmla="*/ 579324 h 591220"/>
                <a:gd name="connsiteX58" fmla="*/ 306688 w 849529"/>
                <a:gd name="connsiteY58" fmla="*/ 586610 h 591220"/>
                <a:gd name="connsiteX59" fmla="*/ 295759 w 849529"/>
                <a:gd name="connsiteY59" fmla="*/ 575681 h 591220"/>
                <a:gd name="connsiteX60" fmla="*/ 208327 w 849529"/>
                <a:gd name="connsiteY60" fmla="*/ 564752 h 591220"/>
                <a:gd name="connsiteX61" fmla="*/ 193754 w 849529"/>
                <a:gd name="connsiteY61" fmla="*/ 561109 h 591220"/>
                <a:gd name="connsiteX62" fmla="*/ 171896 w 849529"/>
                <a:gd name="connsiteY62" fmla="*/ 568395 h 591220"/>
                <a:gd name="connsiteX63" fmla="*/ 113608 w 849529"/>
                <a:gd name="connsiteY63" fmla="*/ 561109 h 591220"/>
                <a:gd name="connsiteX64" fmla="*/ 95393 w 849529"/>
                <a:gd name="connsiteY64" fmla="*/ 557466 h 591220"/>
                <a:gd name="connsiteX65" fmla="*/ 84464 w 849529"/>
                <a:gd name="connsiteY65" fmla="*/ 561109 h 591220"/>
                <a:gd name="connsiteX66" fmla="*/ 73534 w 849529"/>
                <a:gd name="connsiteY66" fmla="*/ 557466 h 591220"/>
                <a:gd name="connsiteX67" fmla="*/ 48033 w 849529"/>
                <a:gd name="connsiteY67" fmla="*/ 546537 h 591220"/>
                <a:gd name="connsiteX68" fmla="*/ 40747 w 849529"/>
                <a:gd name="connsiteY68" fmla="*/ 535608 h 591220"/>
                <a:gd name="connsiteX69" fmla="*/ 11603 w 849529"/>
                <a:gd name="connsiteY69" fmla="*/ 521035 h 591220"/>
                <a:gd name="connsiteX70" fmla="*/ 7960 w 849529"/>
                <a:gd name="connsiteY70" fmla="*/ 510106 h 591220"/>
                <a:gd name="connsiteX71" fmla="*/ 674 w 849529"/>
                <a:gd name="connsiteY71" fmla="*/ 491891 h 591220"/>
                <a:gd name="connsiteX72" fmla="*/ 4317 w 849529"/>
                <a:gd name="connsiteY72" fmla="*/ 480962 h 591220"/>
                <a:gd name="connsiteX73" fmla="*/ 4317 w 849529"/>
                <a:gd name="connsiteY73" fmla="*/ 459104 h 591220"/>
                <a:gd name="connsiteX74" fmla="*/ 674 w 849529"/>
                <a:gd name="connsiteY74" fmla="*/ 448175 h 591220"/>
                <a:gd name="connsiteX75" fmla="*/ 4317 w 849529"/>
                <a:gd name="connsiteY75" fmla="*/ 437246 h 591220"/>
                <a:gd name="connsiteX76" fmla="*/ 11603 w 849529"/>
                <a:gd name="connsiteY76" fmla="*/ 397173 h 591220"/>
                <a:gd name="connsiteX77" fmla="*/ 22532 w 849529"/>
                <a:gd name="connsiteY77" fmla="*/ 386243 h 591220"/>
                <a:gd name="connsiteX78" fmla="*/ 26175 w 849529"/>
                <a:gd name="connsiteY78" fmla="*/ 375314 h 591220"/>
                <a:gd name="connsiteX79" fmla="*/ 48033 w 849529"/>
                <a:gd name="connsiteY79" fmla="*/ 342527 h 591220"/>
                <a:gd name="connsiteX80" fmla="*/ 55319 w 849529"/>
                <a:gd name="connsiteY80" fmla="*/ 331598 h 591220"/>
                <a:gd name="connsiteX81" fmla="*/ 58962 w 849529"/>
                <a:gd name="connsiteY81" fmla="*/ 320669 h 591220"/>
                <a:gd name="connsiteX82" fmla="*/ 69891 w 849529"/>
                <a:gd name="connsiteY82" fmla="*/ 309740 h 591220"/>
                <a:gd name="connsiteX83" fmla="*/ 80821 w 849529"/>
                <a:gd name="connsiteY83" fmla="*/ 295168 h 591220"/>
                <a:gd name="connsiteX84" fmla="*/ 95393 w 849529"/>
                <a:gd name="connsiteY84" fmla="*/ 273310 h 591220"/>
                <a:gd name="connsiteX85" fmla="*/ 113608 w 849529"/>
                <a:gd name="connsiteY85" fmla="*/ 251451 h 591220"/>
                <a:gd name="connsiteX86" fmla="*/ 124537 w 849529"/>
                <a:gd name="connsiteY86" fmla="*/ 218664 h 591220"/>
                <a:gd name="connsiteX87" fmla="*/ 131823 w 849529"/>
                <a:gd name="connsiteY87" fmla="*/ 207735 h 591220"/>
                <a:gd name="connsiteX88" fmla="*/ 139109 w 849529"/>
                <a:gd name="connsiteY88" fmla="*/ 185877 h 591220"/>
                <a:gd name="connsiteX89" fmla="*/ 150038 w 849529"/>
                <a:gd name="connsiteY89" fmla="*/ 171305 h 591220"/>
                <a:gd name="connsiteX90" fmla="*/ 171896 w 849529"/>
                <a:gd name="connsiteY90" fmla="*/ 127588 h 591220"/>
                <a:gd name="connsiteX91" fmla="*/ 182825 w 849529"/>
                <a:gd name="connsiteY91" fmla="*/ 102087 h 591220"/>
                <a:gd name="connsiteX92" fmla="*/ 186468 w 849529"/>
                <a:gd name="connsiteY92" fmla="*/ 91158 h 591220"/>
                <a:gd name="connsiteX93" fmla="*/ 197397 w 849529"/>
                <a:gd name="connsiteY93" fmla="*/ 83872 h 591220"/>
                <a:gd name="connsiteX94" fmla="*/ 201040 w 849529"/>
                <a:gd name="connsiteY94" fmla="*/ 69300 h 591220"/>
                <a:gd name="connsiteX95" fmla="*/ 226542 w 849529"/>
                <a:gd name="connsiteY95" fmla="*/ 40156 h 591220"/>
                <a:gd name="connsiteX96" fmla="*/ 252043 w 849529"/>
                <a:gd name="connsiteY96" fmla="*/ 25584 h 591220"/>
                <a:gd name="connsiteX97" fmla="*/ 262972 w 849529"/>
                <a:gd name="connsiteY97" fmla="*/ 11012 h 591220"/>
                <a:gd name="connsiteX98" fmla="*/ 270258 w 849529"/>
                <a:gd name="connsiteY98" fmla="*/ 82 h 591220"/>
                <a:gd name="connsiteX99" fmla="*/ 277544 w 849529"/>
                <a:gd name="connsiteY99" fmla="*/ 7369 h 591220"/>
                <a:gd name="connsiteX100" fmla="*/ 262972 w 849529"/>
                <a:gd name="connsiteY100" fmla="*/ 82 h 5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49529" h="591220">
                  <a:moveTo>
                    <a:pt x="262972" y="82"/>
                  </a:moveTo>
                  <a:lnTo>
                    <a:pt x="262972" y="82"/>
                  </a:lnTo>
                  <a:cubicBezTo>
                    <a:pt x="273901" y="3725"/>
                    <a:pt x="285007" y="6876"/>
                    <a:pt x="295759" y="11012"/>
                  </a:cubicBezTo>
                  <a:cubicBezTo>
                    <a:pt x="300828" y="12962"/>
                    <a:pt x="304903" y="18123"/>
                    <a:pt x="310331" y="18298"/>
                  </a:cubicBezTo>
                  <a:lnTo>
                    <a:pt x="408693" y="14655"/>
                  </a:lnTo>
                  <a:lnTo>
                    <a:pt x="470625" y="7369"/>
                  </a:lnTo>
                  <a:cubicBezTo>
                    <a:pt x="487669" y="7369"/>
                    <a:pt x="504653" y="9469"/>
                    <a:pt x="521627" y="11012"/>
                  </a:cubicBezTo>
                  <a:cubicBezTo>
                    <a:pt x="534574" y="12189"/>
                    <a:pt x="562758" y="16367"/>
                    <a:pt x="576272" y="18298"/>
                  </a:cubicBezTo>
                  <a:cubicBezTo>
                    <a:pt x="605415" y="28012"/>
                    <a:pt x="568986" y="18298"/>
                    <a:pt x="598131" y="18298"/>
                  </a:cubicBezTo>
                  <a:cubicBezTo>
                    <a:pt x="605518" y="18298"/>
                    <a:pt x="612703" y="20727"/>
                    <a:pt x="619989" y="21941"/>
                  </a:cubicBezTo>
                  <a:cubicBezTo>
                    <a:pt x="629959" y="28588"/>
                    <a:pt x="633091" y="28652"/>
                    <a:pt x="638204" y="40156"/>
                  </a:cubicBezTo>
                  <a:cubicBezTo>
                    <a:pt x="641323" y="47174"/>
                    <a:pt x="640059" y="56583"/>
                    <a:pt x="645490" y="62014"/>
                  </a:cubicBezTo>
                  <a:cubicBezTo>
                    <a:pt x="663158" y="79682"/>
                    <a:pt x="654346" y="72776"/>
                    <a:pt x="670991" y="83872"/>
                  </a:cubicBezTo>
                  <a:cubicBezTo>
                    <a:pt x="672205" y="87515"/>
                    <a:pt x="672917" y="91366"/>
                    <a:pt x="674634" y="94801"/>
                  </a:cubicBezTo>
                  <a:cubicBezTo>
                    <a:pt x="676592" y="98717"/>
                    <a:pt x="681061" y="101437"/>
                    <a:pt x="681920" y="105730"/>
                  </a:cubicBezTo>
                  <a:cubicBezTo>
                    <a:pt x="692399" y="158125"/>
                    <a:pt x="671458" y="140044"/>
                    <a:pt x="696492" y="156733"/>
                  </a:cubicBezTo>
                  <a:cubicBezTo>
                    <a:pt x="698921" y="160376"/>
                    <a:pt x="700135" y="165233"/>
                    <a:pt x="703778" y="167662"/>
                  </a:cubicBezTo>
                  <a:cubicBezTo>
                    <a:pt x="707944" y="170439"/>
                    <a:pt x="713748" y="169333"/>
                    <a:pt x="718350" y="171305"/>
                  </a:cubicBezTo>
                  <a:cubicBezTo>
                    <a:pt x="722375" y="173030"/>
                    <a:pt x="725637" y="176162"/>
                    <a:pt x="729280" y="178591"/>
                  </a:cubicBezTo>
                  <a:cubicBezTo>
                    <a:pt x="730494" y="182234"/>
                    <a:pt x="731868" y="185828"/>
                    <a:pt x="732923" y="189520"/>
                  </a:cubicBezTo>
                  <a:cubicBezTo>
                    <a:pt x="734298" y="194334"/>
                    <a:pt x="734082" y="199745"/>
                    <a:pt x="736566" y="204092"/>
                  </a:cubicBezTo>
                  <a:cubicBezTo>
                    <a:pt x="739122" y="208565"/>
                    <a:pt x="743852" y="211378"/>
                    <a:pt x="747495" y="215021"/>
                  </a:cubicBezTo>
                  <a:cubicBezTo>
                    <a:pt x="748709" y="218664"/>
                    <a:pt x="749421" y="222515"/>
                    <a:pt x="751138" y="225950"/>
                  </a:cubicBezTo>
                  <a:cubicBezTo>
                    <a:pt x="761086" y="245845"/>
                    <a:pt x="756573" y="227664"/>
                    <a:pt x="762067" y="247808"/>
                  </a:cubicBezTo>
                  <a:cubicBezTo>
                    <a:pt x="764702" y="257469"/>
                    <a:pt x="766924" y="267238"/>
                    <a:pt x="769353" y="276953"/>
                  </a:cubicBezTo>
                  <a:cubicBezTo>
                    <a:pt x="771541" y="285703"/>
                    <a:pt x="772420" y="296164"/>
                    <a:pt x="780282" y="302454"/>
                  </a:cubicBezTo>
                  <a:cubicBezTo>
                    <a:pt x="783281" y="304853"/>
                    <a:pt x="787568" y="304883"/>
                    <a:pt x="791211" y="306097"/>
                  </a:cubicBezTo>
                  <a:cubicBezTo>
                    <a:pt x="792425" y="309740"/>
                    <a:pt x="793799" y="313334"/>
                    <a:pt x="794854" y="317026"/>
                  </a:cubicBezTo>
                  <a:cubicBezTo>
                    <a:pt x="796229" y="321840"/>
                    <a:pt x="796013" y="327251"/>
                    <a:pt x="798497" y="331598"/>
                  </a:cubicBezTo>
                  <a:cubicBezTo>
                    <a:pt x="801053" y="336071"/>
                    <a:pt x="805783" y="338884"/>
                    <a:pt x="809426" y="342527"/>
                  </a:cubicBezTo>
                  <a:lnTo>
                    <a:pt x="820355" y="375314"/>
                  </a:lnTo>
                  <a:cubicBezTo>
                    <a:pt x="821569" y="378957"/>
                    <a:pt x="821868" y="383048"/>
                    <a:pt x="823998" y="386243"/>
                  </a:cubicBezTo>
                  <a:lnTo>
                    <a:pt x="838570" y="408102"/>
                  </a:lnTo>
                  <a:cubicBezTo>
                    <a:pt x="840999" y="411745"/>
                    <a:pt x="844471" y="414877"/>
                    <a:pt x="845856" y="419031"/>
                  </a:cubicBezTo>
                  <a:lnTo>
                    <a:pt x="849499" y="429960"/>
                  </a:lnTo>
                  <a:cubicBezTo>
                    <a:pt x="848285" y="433603"/>
                    <a:pt x="845856" y="437049"/>
                    <a:pt x="845856" y="440889"/>
                  </a:cubicBezTo>
                  <a:cubicBezTo>
                    <a:pt x="845856" y="444729"/>
                    <a:pt x="849923" y="448001"/>
                    <a:pt x="849499" y="451818"/>
                  </a:cubicBezTo>
                  <a:cubicBezTo>
                    <a:pt x="848651" y="459451"/>
                    <a:pt x="844642" y="466390"/>
                    <a:pt x="842213" y="473676"/>
                  </a:cubicBezTo>
                  <a:lnTo>
                    <a:pt x="838570" y="484605"/>
                  </a:lnTo>
                  <a:cubicBezTo>
                    <a:pt x="837356" y="488248"/>
                    <a:pt x="838122" y="493404"/>
                    <a:pt x="834927" y="495534"/>
                  </a:cubicBezTo>
                  <a:lnTo>
                    <a:pt x="823998" y="502820"/>
                  </a:lnTo>
                  <a:cubicBezTo>
                    <a:pt x="821569" y="510106"/>
                    <a:pt x="822142" y="519247"/>
                    <a:pt x="816712" y="524678"/>
                  </a:cubicBezTo>
                  <a:cubicBezTo>
                    <a:pt x="814283" y="527107"/>
                    <a:pt x="812108" y="529819"/>
                    <a:pt x="809426" y="531965"/>
                  </a:cubicBezTo>
                  <a:cubicBezTo>
                    <a:pt x="799302" y="540065"/>
                    <a:pt x="793233" y="541828"/>
                    <a:pt x="780282" y="546537"/>
                  </a:cubicBezTo>
                  <a:cubicBezTo>
                    <a:pt x="769455" y="550474"/>
                    <a:pt x="758424" y="553823"/>
                    <a:pt x="747495" y="557466"/>
                  </a:cubicBezTo>
                  <a:cubicBezTo>
                    <a:pt x="743852" y="558680"/>
                    <a:pt x="740396" y="560835"/>
                    <a:pt x="736566" y="561109"/>
                  </a:cubicBezTo>
                  <a:lnTo>
                    <a:pt x="685563" y="564752"/>
                  </a:lnTo>
                  <a:cubicBezTo>
                    <a:pt x="668387" y="567615"/>
                    <a:pt x="664350" y="567690"/>
                    <a:pt x="649133" y="572038"/>
                  </a:cubicBezTo>
                  <a:cubicBezTo>
                    <a:pt x="645441" y="573093"/>
                    <a:pt x="642010" y="575173"/>
                    <a:pt x="638204" y="575681"/>
                  </a:cubicBezTo>
                  <a:cubicBezTo>
                    <a:pt x="623709" y="577614"/>
                    <a:pt x="609059" y="578110"/>
                    <a:pt x="594487" y="579324"/>
                  </a:cubicBezTo>
                  <a:cubicBezTo>
                    <a:pt x="569884" y="571123"/>
                    <a:pt x="600169" y="579324"/>
                    <a:pt x="561700" y="579324"/>
                  </a:cubicBezTo>
                  <a:cubicBezTo>
                    <a:pt x="555508" y="579324"/>
                    <a:pt x="549557" y="576895"/>
                    <a:pt x="543485" y="575681"/>
                  </a:cubicBezTo>
                  <a:cubicBezTo>
                    <a:pt x="539842" y="576895"/>
                    <a:pt x="536086" y="577811"/>
                    <a:pt x="532556" y="579324"/>
                  </a:cubicBezTo>
                  <a:cubicBezTo>
                    <a:pt x="527564" y="581463"/>
                    <a:pt x="523069" y="584703"/>
                    <a:pt x="517984" y="586610"/>
                  </a:cubicBezTo>
                  <a:cubicBezTo>
                    <a:pt x="513296" y="588368"/>
                    <a:pt x="508269" y="589039"/>
                    <a:pt x="503412" y="590253"/>
                  </a:cubicBezTo>
                  <a:cubicBezTo>
                    <a:pt x="442349" y="574987"/>
                    <a:pt x="535331" y="595804"/>
                    <a:pt x="474268" y="590253"/>
                  </a:cubicBezTo>
                  <a:cubicBezTo>
                    <a:pt x="452199" y="588247"/>
                    <a:pt x="408693" y="579324"/>
                    <a:pt x="408693" y="579324"/>
                  </a:cubicBezTo>
                  <a:cubicBezTo>
                    <a:pt x="367690" y="595725"/>
                    <a:pt x="418051" y="579324"/>
                    <a:pt x="350405" y="579324"/>
                  </a:cubicBezTo>
                  <a:cubicBezTo>
                    <a:pt x="335632" y="579324"/>
                    <a:pt x="321260" y="584181"/>
                    <a:pt x="306688" y="586610"/>
                  </a:cubicBezTo>
                  <a:cubicBezTo>
                    <a:pt x="303045" y="582967"/>
                    <a:pt x="300702" y="577135"/>
                    <a:pt x="295759" y="575681"/>
                  </a:cubicBezTo>
                  <a:cubicBezTo>
                    <a:pt x="281832" y="571585"/>
                    <a:pt x="226913" y="566611"/>
                    <a:pt x="208327" y="564752"/>
                  </a:cubicBezTo>
                  <a:cubicBezTo>
                    <a:pt x="203469" y="563538"/>
                    <a:pt x="198736" y="560611"/>
                    <a:pt x="193754" y="561109"/>
                  </a:cubicBezTo>
                  <a:cubicBezTo>
                    <a:pt x="186112" y="561873"/>
                    <a:pt x="171896" y="568395"/>
                    <a:pt x="171896" y="568395"/>
                  </a:cubicBezTo>
                  <a:lnTo>
                    <a:pt x="113608" y="561109"/>
                  </a:lnTo>
                  <a:cubicBezTo>
                    <a:pt x="107478" y="560233"/>
                    <a:pt x="101585" y="557466"/>
                    <a:pt x="95393" y="557466"/>
                  </a:cubicBezTo>
                  <a:cubicBezTo>
                    <a:pt x="91553" y="557466"/>
                    <a:pt x="88107" y="559895"/>
                    <a:pt x="84464" y="561109"/>
                  </a:cubicBezTo>
                  <a:cubicBezTo>
                    <a:pt x="80821" y="559895"/>
                    <a:pt x="77064" y="558979"/>
                    <a:pt x="73534" y="557466"/>
                  </a:cubicBezTo>
                  <a:cubicBezTo>
                    <a:pt x="42017" y="543959"/>
                    <a:pt x="73667" y="555082"/>
                    <a:pt x="48033" y="546537"/>
                  </a:cubicBezTo>
                  <a:cubicBezTo>
                    <a:pt x="45604" y="542894"/>
                    <a:pt x="43843" y="538704"/>
                    <a:pt x="40747" y="535608"/>
                  </a:cubicBezTo>
                  <a:cubicBezTo>
                    <a:pt x="33472" y="528333"/>
                    <a:pt x="20298" y="524514"/>
                    <a:pt x="11603" y="521035"/>
                  </a:cubicBezTo>
                  <a:cubicBezTo>
                    <a:pt x="10389" y="517392"/>
                    <a:pt x="9308" y="513702"/>
                    <a:pt x="7960" y="510106"/>
                  </a:cubicBezTo>
                  <a:cubicBezTo>
                    <a:pt x="5664" y="503983"/>
                    <a:pt x="1485" y="498380"/>
                    <a:pt x="674" y="491891"/>
                  </a:cubicBezTo>
                  <a:cubicBezTo>
                    <a:pt x="198" y="488081"/>
                    <a:pt x="3103" y="484605"/>
                    <a:pt x="4317" y="480962"/>
                  </a:cubicBezTo>
                  <a:cubicBezTo>
                    <a:pt x="-5398" y="451818"/>
                    <a:pt x="4317" y="488248"/>
                    <a:pt x="4317" y="459104"/>
                  </a:cubicBezTo>
                  <a:cubicBezTo>
                    <a:pt x="4317" y="455264"/>
                    <a:pt x="1888" y="451818"/>
                    <a:pt x="674" y="448175"/>
                  </a:cubicBezTo>
                  <a:cubicBezTo>
                    <a:pt x="1888" y="444532"/>
                    <a:pt x="3630" y="441024"/>
                    <a:pt x="4317" y="437246"/>
                  </a:cubicBezTo>
                  <a:cubicBezTo>
                    <a:pt x="4568" y="435864"/>
                    <a:pt x="6381" y="405006"/>
                    <a:pt x="11603" y="397173"/>
                  </a:cubicBezTo>
                  <a:cubicBezTo>
                    <a:pt x="14461" y="392886"/>
                    <a:pt x="18889" y="389886"/>
                    <a:pt x="22532" y="386243"/>
                  </a:cubicBezTo>
                  <a:cubicBezTo>
                    <a:pt x="23746" y="382600"/>
                    <a:pt x="24310" y="378671"/>
                    <a:pt x="26175" y="375314"/>
                  </a:cubicBezTo>
                  <a:lnTo>
                    <a:pt x="48033" y="342527"/>
                  </a:lnTo>
                  <a:cubicBezTo>
                    <a:pt x="50462" y="338884"/>
                    <a:pt x="53934" y="335752"/>
                    <a:pt x="55319" y="331598"/>
                  </a:cubicBezTo>
                  <a:cubicBezTo>
                    <a:pt x="56533" y="327955"/>
                    <a:pt x="56832" y="323864"/>
                    <a:pt x="58962" y="320669"/>
                  </a:cubicBezTo>
                  <a:cubicBezTo>
                    <a:pt x="61820" y="316382"/>
                    <a:pt x="66538" y="313652"/>
                    <a:pt x="69891" y="309740"/>
                  </a:cubicBezTo>
                  <a:cubicBezTo>
                    <a:pt x="73843" y="305130"/>
                    <a:pt x="77178" y="300025"/>
                    <a:pt x="80821" y="295168"/>
                  </a:cubicBezTo>
                  <a:cubicBezTo>
                    <a:pt x="89484" y="269180"/>
                    <a:pt x="77200" y="300601"/>
                    <a:pt x="95393" y="273310"/>
                  </a:cubicBezTo>
                  <a:cubicBezTo>
                    <a:pt x="112082" y="248275"/>
                    <a:pt x="78373" y="277877"/>
                    <a:pt x="113608" y="251451"/>
                  </a:cubicBezTo>
                  <a:cubicBezTo>
                    <a:pt x="117251" y="240522"/>
                    <a:pt x="118147" y="228249"/>
                    <a:pt x="124537" y="218664"/>
                  </a:cubicBezTo>
                  <a:cubicBezTo>
                    <a:pt x="126966" y="215021"/>
                    <a:pt x="130045" y="211736"/>
                    <a:pt x="131823" y="207735"/>
                  </a:cubicBezTo>
                  <a:cubicBezTo>
                    <a:pt x="134942" y="200717"/>
                    <a:pt x="134501" y="192021"/>
                    <a:pt x="139109" y="185877"/>
                  </a:cubicBezTo>
                  <a:cubicBezTo>
                    <a:pt x="142752" y="181020"/>
                    <a:pt x="147323" y="176736"/>
                    <a:pt x="150038" y="171305"/>
                  </a:cubicBezTo>
                  <a:cubicBezTo>
                    <a:pt x="173811" y="123760"/>
                    <a:pt x="153281" y="146205"/>
                    <a:pt x="171896" y="127588"/>
                  </a:cubicBezTo>
                  <a:cubicBezTo>
                    <a:pt x="175539" y="119088"/>
                    <a:pt x="179390" y="110674"/>
                    <a:pt x="182825" y="102087"/>
                  </a:cubicBezTo>
                  <a:cubicBezTo>
                    <a:pt x="184251" y="98522"/>
                    <a:pt x="184069" y="94157"/>
                    <a:pt x="186468" y="91158"/>
                  </a:cubicBezTo>
                  <a:cubicBezTo>
                    <a:pt x="189203" y="87739"/>
                    <a:pt x="193754" y="86301"/>
                    <a:pt x="197397" y="83872"/>
                  </a:cubicBezTo>
                  <a:cubicBezTo>
                    <a:pt x="198611" y="79015"/>
                    <a:pt x="198801" y="73778"/>
                    <a:pt x="201040" y="69300"/>
                  </a:cubicBezTo>
                  <a:cubicBezTo>
                    <a:pt x="212779" y="45823"/>
                    <a:pt x="210958" y="51287"/>
                    <a:pt x="226542" y="40156"/>
                  </a:cubicBezTo>
                  <a:cubicBezTo>
                    <a:pt x="245840" y="26372"/>
                    <a:pt x="234308" y="31496"/>
                    <a:pt x="252043" y="25584"/>
                  </a:cubicBezTo>
                  <a:cubicBezTo>
                    <a:pt x="255686" y="20727"/>
                    <a:pt x="259443" y="15953"/>
                    <a:pt x="262972" y="11012"/>
                  </a:cubicBezTo>
                  <a:cubicBezTo>
                    <a:pt x="265517" y="7449"/>
                    <a:pt x="266010" y="1144"/>
                    <a:pt x="270258" y="82"/>
                  </a:cubicBezTo>
                  <a:cubicBezTo>
                    <a:pt x="273590" y="-751"/>
                    <a:pt x="275115" y="4940"/>
                    <a:pt x="277544" y="7369"/>
                  </a:cubicBezTo>
                  <a:cubicBezTo>
                    <a:pt x="268911" y="20319"/>
                    <a:pt x="265401" y="1296"/>
                    <a:pt x="262972" y="82"/>
                  </a:cubicBezTo>
                  <a:close/>
                </a:path>
              </a:pathLst>
            </a:custGeom>
            <a:solidFill>
              <a:srgbClr val="76BED6"/>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a:ln>
                  <a:noFill/>
                </a:ln>
                <a:solidFill>
                  <a:srgbClr val="5F5F5F"/>
                </a:solidFill>
                <a:effectLst/>
                <a:uLnTx/>
                <a:uFillTx/>
                <a:latin typeface="europa"/>
                <a:ea typeface="+mn-ea"/>
                <a:cs typeface="+mn-cs"/>
              </a:endParaRPr>
            </a:p>
          </p:txBody>
        </p:sp>
        <p:pic>
          <p:nvPicPr>
            <p:cNvPr id="40" name="Picture 39"/>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r="41879"/>
            <a:stretch/>
          </p:blipFill>
          <p:spPr>
            <a:xfrm>
              <a:off x="7694883" y="4646422"/>
              <a:ext cx="609613" cy="702745"/>
            </a:xfrm>
            <a:prstGeom prst="rect">
              <a:avLst/>
            </a:prstGeom>
          </p:spPr>
        </p:pic>
        <p:sp>
          <p:nvSpPr>
            <p:cNvPr id="41" name="Rectangle 40"/>
            <p:cNvSpPr/>
            <p:nvPr/>
          </p:nvSpPr>
          <p:spPr>
            <a:xfrm>
              <a:off x="7799382" y="4997794"/>
              <a:ext cx="280863" cy="297517"/>
            </a:xfrm>
            <a:prstGeom prst="rect">
              <a:avLst/>
            </a:prstGeom>
          </p:spPr>
          <p:txBody>
            <a:bodyPr wrap="square">
              <a:spAutoFit/>
            </a:bodyPr>
            <a:lstStyle/>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Black" panose="020B0A04020102020204" pitchFamily="34" charset="0"/>
                  <a:ea typeface="+mn-ea"/>
                  <a:cs typeface="+mn-cs"/>
                </a:rPr>
                <a:t>C</a:t>
              </a:r>
            </a:p>
          </p:txBody>
        </p:sp>
      </p:grpSp>
      <p:sp>
        <p:nvSpPr>
          <p:cNvPr id="51" name="TextBox 50"/>
          <p:cNvSpPr txBox="1"/>
          <p:nvPr/>
        </p:nvSpPr>
        <p:spPr>
          <a:xfrm>
            <a:off x="2651566" y="4384404"/>
            <a:ext cx="786381" cy="369332"/>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Tahoma"/>
                <a:ea typeface="+mn-ea"/>
                <a:cs typeface="+mn-cs"/>
              </a:rPr>
              <a:t>Glass flow </a:t>
            </a:r>
          </a:p>
          <a:p>
            <a:pPr marL="0" marR="0" lvl="0" indent="0" algn="ctr" defTabSz="914400" rtl="0" eaLnBrk="1" fontAlgn="auto" latinLnBrk="0" hangingPunct="1">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Tahoma"/>
                <a:ea typeface="+mn-ea"/>
                <a:cs typeface="+mn-cs"/>
              </a:rPr>
              <a:t>cell surface</a:t>
            </a:r>
          </a:p>
        </p:txBody>
      </p:sp>
      <p:sp>
        <p:nvSpPr>
          <p:cNvPr id="52" name="Freeform 51"/>
          <p:cNvSpPr/>
          <p:nvPr/>
        </p:nvSpPr>
        <p:spPr>
          <a:xfrm flipH="1" flipV="1">
            <a:off x="2951885" y="4694954"/>
            <a:ext cx="230845" cy="227668"/>
          </a:xfrm>
          <a:custGeom>
            <a:avLst/>
            <a:gdLst>
              <a:gd name="connsiteX0" fmla="*/ 42428 w 371955"/>
              <a:gd name="connsiteY0" fmla="*/ 511948 h 511948"/>
              <a:gd name="connsiteX1" fmla="*/ 25336 w 371955"/>
              <a:gd name="connsiteY1" fmla="*/ 153024 h 511948"/>
              <a:gd name="connsiteX2" fmla="*/ 341530 w 371955"/>
              <a:gd name="connsiteY2" fmla="*/ 16292 h 511948"/>
              <a:gd name="connsiteX3" fmla="*/ 341530 w 371955"/>
              <a:gd name="connsiteY3" fmla="*/ 7746 h 511948"/>
            </a:gdLst>
            <a:ahLst/>
            <a:cxnLst>
              <a:cxn ang="0">
                <a:pos x="connsiteX0" y="connsiteY0"/>
              </a:cxn>
              <a:cxn ang="0">
                <a:pos x="connsiteX1" y="connsiteY1"/>
              </a:cxn>
              <a:cxn ang="0">
                <a:pos x="connsiteX2" y="connsiteY2"/>
              </a:cxn>
              <a:cxn ang="0">
                <a:pos x="connsiteX3" y="connsiteY3"/>
              </a:cxn>
            </a:cxnLst>
            <a:rect l="l" t="t" r="r" b="b"/>
            <a:pathLst>
              <a:path w="371955" h="511948">
                <a:moveTo>
                  <a:pt x="42428" y="511948"/>
                </a:moveTo>
                <a:cubicBezTo>
                  <a:pt x="8957" y="373790"/>
                  <a:pt x="-24514" y="235633"/>
                  <a:pt x="25336" y="153024"/>
                </a:cubicBezTo>
                <a:cubicBezTo>
                  <a:pt x="75186" y="70415"/>
                  <a:pt x="288831" y="40505"/>
                  <a:pt x="341530" y="16292"/>
                </a:cubicBezTo>
                <a:cubicBezTo>
                  <a:pt x="394229" y="-7921"/>
                  <a:pt x="367879" y="-88"/>
                  <a:pt x="341530" y="7746"/>
                </a:cubicBezTo>
              </a:path>
            </a:pathLst>
          </a:custGeom>
          <a:noFill/>
          <a:ln>
            <a:solidFill>
              <a:schemeClr val="tx1"/>
            </a:solidFill>
            <a:headEnd type="none" w="med" len="med"/>
            <a:tailEnd type="triangle" w="med" len="med"/>
          </a:ln>
        </p:spPr>
        <p:txBody>
          <a:bodyPr rtlCol="0" anchor="ctr"/>
          <a:lstStyle/>
          <a:p>
            <a:pPr marL="0" marR="0" lvl="0" indent="0" algn="ctr" defTabSz="914400" rtl="0" eaLnBrk="1" fontAlgn="auto" latinLnBrk="0" hangingPunct="1">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Tahoma"/>
              <a:ea typeface="+mn-ea"/>
              <a:cs typeface="+mn-cs"/>
            </a:endParaRPr>
          </a:p>
        </p:txBody>
      </p:sp>
      <p:sp>
        <p:nvSpPr>
          <p:cNvPr id="4" name="TextBox 3">
            <a:extLst>
              <a:ext uri="{FF2B5EF4-FFF2-40B4-BE49-F238E27FC236}">
                <a16:creationId xmlns:a16="http://schemas.microsoft.com/office/drawing/2014/main" id="{47DF7933-77E6-3744-BA52-57A5FF27031A}"/>
              </a:ext>
            </a:extLst>
          </p:cNvPr>
          <p:cNvSpPr txBox="1"/>
          <p:nvPr/>
        </p:nvSpPr>
        <p:spPr>
          <a:xfrm>
            <a:off x="4268797" y="-957010"/>
            <a:ext cx="5530194" cy="830997"/>
          </a:xfrm>
          <a:prstGeom prst="rect">
            <a:avLst/>
          </a:prstGeom>
          <a:noFill/>
        </p:spPr>
        <p:txBody>
          <a:bodyPr wrap="square" rtlCol="0">
            <a:spAutoFit/>
          </a:bodyPr>
          <a:lstStyle/>
          <a:p>
            <a:pPr algn="ctr"/>
            <a:r>
              <a:rPr lang="en-US" sz="1600"/>
              <a:t>The sequencer adds </a:t>
            </a:r>
            <a:r>
              <a:rPr lang="en-US" sz="1600">
                <a:solidFill>
                  <a:srgbClr val="FF0000"/>
                </a:solidFill>
              </a:rPr>
              <a:t>the molecule “T” </a:t>
            </a:r>
            <a:r>
              <a:rPr lang="en-US" sz="1600"/>
              <a:t>to </a:t>
            </a:r>
            <a:r>
              <a:rPr lang="en-US" sz="1600">
                <a:solidFill>
                  <a:srgbClr val="0000FF"/>
                </a:solidFill>
              </a:rPr>
              <a:t>all bases near the flow cell</a:t>
            </a:r>
            <a:r>
              <a:rPr lang="en-US" sz="1600"/>
              <a:t> surface and </a:t>
            </a:r>
            <a:r>
              <a:rPr lang="en-US" sz="1600">
                <a:solidFill>
                  <a:srgbClr val="FF0000"/>
                </a:solidFill>
              </a:rPr>
              <a:t>observes the chemical reaction</a:t>
            </a:r>
            <a:r>
              <a:rPr lang="en-US" sz="1600"/>
              <a:t> via a CMOS sensor. If a </a:t>
            </a:r>
            <a:r>
              <a:rPr lang="en-US" sz="1600">
                <a:solidFill>
                  <a:srgbClr val="0432FF"/>
                </a:solidFill>
              </a:rPr>
              <a:t>reaction happens </a:t>
            </a:r>
            <a:r>
              <a:rPr lang="en-US" sz="1600"/>
              <a:t>then the base is “A”</a:t>
            </a:r>
          </a:p>
        </p:txBody>
      </p:sp>
      <p:grpSp>
        <p:nvGrpSpPr>
          <p:cNvPr id="46" name="Group 45"/>
          <p:cNvGrpSpPr/>
          <p:nvPr/>
        </p:nvGrpSpPr>
        <p:grpSpPr>
          <a:xfrm>
            <a:off x="644207" y="1220739"/>
            <a:ext cx="590436" cy="679773"/>
            <a:chOff x="7588832" y="4012028"/>
            <a:chExt cx="610389" cy="702745"/>
          </a:xfrm>
        </p:grpSpPr>
        <p:sp>
          <p:nvSpPr>
            <p:cNvPr id="43" name="Freeform 42"/>
            <p:cNvSpPr/>
            <p:nvPr/>
          </p:nvSpPr>
          <p:spPr>
            <a:xfrm>
              <a:off x="7588832" y="4327349"/>
              <a:ext cx="553935" cy="385505"/>
            </a:xfrm>
            <a:custGeom>
              <a:avLst/>
              <a:gdLst>
                <a:gd name="connsiteX0" fmla="*/ 262972 w 849529"/>
                <a:gd name="connsiteY0" fmla="*/ 82 h 591220"/>
                <a:gd name="connsiteX1" fmla="*/ 262972 w 849529"/>
                <a:gd name="connsiteY1" fmla="*/ 82 h 591220"/>
                <a:gd name="connsiteX2" fmla="*/ 295759 w 849529"/>
                <a:gd name="connsiteY2" fmla="*/ 11012 h 591220"/>
                <a:gd name="connsiteX3" fmla="*/ 310331 w 849529"/>
                <a:gd name="connsiteY3" fmla="*/ 18298 h 591220"/>
                <a:gd name="connsiteX4" fmla="*/ 408693 w 849529"/>
                <a:gd name="connsiteY4" fmla="*/ 14655 h 591220"/>
                <a:gd name="connsiteX5" fmla="*/ 470625 w 849529"/>
                <a:gd name="connsiteY5" fmla="*/ 7369 h 591220"/>
                <a:gd name="connsiteX6" fmla="*/ 521627 w 849529"/>
                <a:gd name="connsiteY6" fmla="*/ 11012 h 591220"/>
                <a:gd name="connsiteX7" fmla="*/ 576272 w 849529"/>
                <a:gd name="connsiteY7" fmla="*/ 18298 h 591220"/>
                <a:gd name="connsiteX8" fmla="*/ 598131 w 849529"/>
                <a:gd name="connsiteY8" fmla="*/ 18298 h 591220"/>
                <a:gd name="connsiteX9" fmla="*/ 619989 w 849529"/>
                <a:gd name="connsiteY9" fmla="*/ 21941 h 591220"/>
                <a:gd name="connsiteX10" fmla="*/ 638204 w 849529"/>
                <a:gd name="connsiteY10" fmla="*/ 40156 h 591220"/>
                <a:gd name="connsiteX11" fmla="*/ 645490 w 849529"/>
                <a:gd name="connsiteY11" fmla="*/ 62014 h 591220"/>
                <a:gd name="connsiteX12" fmla="*/ 670991 w 849529"/>
                <a:gd name="connsiteY12" fmla="*/ 83872 h 591220"/>
                <a:gd name="connsiteX13" fmla="*/ 674634 w 849529"/>
                <a:gd name="connsiteY13" fmla="*/ 94801 h 591220"/>
                <a:gd name="connsiteX14" fmla="*/ 681920 w 849529"/>
                <a:gd name="connsiteY14" fmla="*/ 105730 h 591220"/>
                <a:gd name="connsiteX15" fmla="*/ 696492 w 849529"/>
                <a:gd name="connsiteY15" fmla="*/ 156733 h 591220"/>
                <a:gd name="connsiteX16" fmla="*/ 703778 w 849529"/>
                <a:gd name="connsiteY16" fmla="*/ 167662 h 591220"/>
                <a:gd name="connsiteX17" fmla="*/ 718350 w 849529"/>
                <a:gd name="connsiteY17" fmla="*/ 171305 h 591220"/>
                <a:gd name="connsiteX18" fmla="*/ 729280 w 849529"/>
                <a:gd name="connsiteY18" fmla="*/ 178591 h 591220"/>
                <a:gd name="connsiteX19" fmla="*/ 732923 w 849529"/>
                <a:gd name="connsiteY19" fmla="*/ 189520 h 591220"/>
                <a:gd name="connsiteX20" fmla="*/ 736566 w 849529"/>
                <a:gd name="connsiteY20" fmla="*/ 204092 h 591220"/>
                <a:gd name="connsiteX21" fmla="*/ 747495 w 849529"/>
                <a:gd name="connsiteY21" fmla="*/ 215021 h 591220"/>
                <a:gd name="connsiteX22" fmla="*/ 751138 w 849529"/>
                <a:gd name="connsiteY22" fmla="*/ 225950 h 591220"/>
                <a:gd name="connsiteX23" fmla="*/ 762067 w 849529"/>
                <a:gd name="connsiteY23" fmla="*/ 247808 h 591220"/>
                <a:gd name="connsiteX24" fmla="*/ 769353 w 849529"/>
                <a:gd name="connsiteY24" fmla="*/ 276953 h 591220"/>
                <a:gd name="connsiteX25" fmla="*/ 780282 w 849529"/>
                <a:gd name="connsiteY25" fmla="*/ 302454 h 591220"/>
                <a:gd name="connsiteX26" fmla="*/ 791211 w 849529"/>
                <a:gd name="connsiteY26" fmla="*/ 306097 h 591220"/>
                <a:gd name="connsiteX27" fmla="*/ 794854 w 849529"/>
                <a:gd name="connsiteY27" fmla="*/ 317026 h 591220"/>
                <a:gd name="connsiteX28" fmla="*/ 798497 w 849529"/>
                <a:gd name="connsiteY28" fmla="*/ 331598 h 591220"/>
                <a:gd name="connsiteX29" fmla="*/ 809426 w 849529"/>
                <a:gd name="connsiteY29" fmla="*/ 342527 h 591220"/>
                <a:gd name="connsiteX30" fmla="*/ 820355 w 849529"/>
                <a:gd name="connsiteY30" fmla="*/ 375314 h 591220"/>
                <a:gd name="connsiteX31" fmla="*/ 823998 w 849529"/>
                <a:gd name="connsiteY31" fmla="*/ 386243 h 591220"/>
                <a:gd name="connsiteX32" fmla="*/ 838570 w 849529"/>
                <a:gd name="connsiteY32" fmla="*/ 408102 h 591220"/>
                <a:gd name="connsiteX33" fmla="*/ 845856 w 849529"/>
                <a:gd name="connsiteY33" fmla="*/ 419031 h 591220"/>
                <a:gd name="connsiteX34" fmla="*/ 849499 w 849529"/>
                <a:gd name="connsiteY34" fmla="*/ 429960 h 591220"/>
                <a:gd name="connsiteX35" fmla="*/ 845856 w 849529"/>
                <a:gd name="connsiteY35" fmla="*/ 440889 h 591220"/>
                <a:gd name="connsiteX36" fmla="*/ 849499 w 849529"/>
                <a:gd name="connsiteY36" fmla="*/ 451818 h 591220"/>
                <a:gd name="connsiteX37" fmla="*/ 842213 w 849529"/>
                <a:gd name="connsiteY37" fmla="*/ 473676 h 591220"/>
                <a:gd name="connsiteX38" fmla="*/ 838570 w 849529"/>
                <a:gd name="connsiteY38" fmla="*/ 484605 h 591220"/>
                <a:gd name="connsiteX39" fmla="*/ 834927 w 849529"/>
                <a:gd name="connsiteY39" fmla="*/ 495534 h 591220"/>
                <a:gd name="connsiteX40" fmla="*/ 823998 w 849529"/>
                <a:gd name="connsiteY40" fmla="*/ 502820 h 591220"/>
                <a:gd name="connsiteX41" fmla="*/ 816712 w 849529"/>
                <a:gd name="connsiteY41" fmla="*/ 524678 h 591220"/>
                <a:gd name="connsiteX42" fmla="*/ 809426 w 849529"/>
                <a:gd name="connsiteY42" fmla="*/ 531965 h 591220"/>
                <a:gd name="connsiteX43" fmla="*/ 780282 w 849529"/>
                <a:gd name="connsiteY43" fmla="*/ 546537 h 591220"/>
                <a:gd name="connsiteX44" fmla="*/ 747495 w 849529"/>
                <a:gd name="connsiteY44" fmla="*/ 557466 h 591220"/>
                <a:gd name="connsiteX45" fmla="*/ 736566 w 849529"/>
                <a:gd name="connsiteY45" fmla="*/ 561109 h 591220"/>
                <a:gd name="connsiteX46" fmla="*/ 685563 w 849529"/>
                <a:gd name="connsiteY46" fmla="*/ 564752 h 591220"/>
                <a:gd name="connsiteX47" fmla="*/ 649133 w 849529"/>
                <a:gd name="connsiteY47" fmla="*/ 572038 h 591220"/>
                <a:gd name="connsiteX48" fmla="*/ 638204 w 849529"/>
                <a:gd name="connsiteY48" fmla="*/ 575681 h 591220"/>
                <a:gd name="connsiteX49" fmla="*/ 594487 w 849529"/>
                <a:gd name="connsiteY49" fmla="*/ 579324 h 591220"/>
                <a:gd name="connsiteX50" fmla="*/ 561700 w 849529"/>
                <a:gd name="connsiteY50" fmla="*/ 579324 h 591220"/>
                <a:gd name="connsiteX51" fmla="*/ 543485 w 849529"/>
                <a:gd name="connsiteY51" fmla="*/ 575681 h 591220"/>
                <a:gd name="connsiteX52" fmla="*/ 532556 w 849529"/>
                <a:gd name="connsiteY52" fmla="*/ 579324 h 591220"/>
                <a:gd name="connsiteX53" fmla="*/ 517984 w 849529"/>
                <a:gd name="connsiteY53" fmla="*/ 586610 h 591220"/>
                <a:gd name="connsiteX54" fmla="*/ 503412 w 849529"/>
                <a:gd name="connsiteY54" fmla="*/ 590253 h 591220"/>
                <a:gd name="connsiteX55" fmla="*/ 474268 w 849529"/>
                <a:gd name="connsiteY55" fmla="*/ 590253 h 591220"/>
                <a:gd name="connsiteX56" fmla="*/ 408693 w 849529"/>
                <a:gd name="connsiteY56" fmla="*/ 579324 h 591220"/>
                <a:gd name="connsiteX57" fmla="*/ 350405 w 849529"/>
                <a:gd name="connsiteY57" fmla="*/ 579324 h 591220"/>
                <a:gd name="connsiteX58" fmla="*/ 306688 w 849529"/>
                <a:gd name="connsiteY58" fmla="*/ 586610 h 591220"/>
                <a:gd name="connsiteX59" fmla="*/ 295759 w 849529"/>
                <a:gd name="connsiteY59" fmla="*/ 575681 h 591220"/>
                <a:gd name="connsiteX60" fmla="*/ 208327 w 849529"/>
                <a:gd name="connsiteY60" fmla="*/ 564752 h 591220"/>
                <a:gd name="connsiteX61" fmla="*/ 193754 w 849529"/>
                <a:gd name="connsiteY61" fmla="*/ 561109 h 591220"/>
                <a:gd name="connsiteX62" fmla="*/ 171896 w 849529"/>
                <a:gd name="connsiteY62" fmla="*/ 568395 h 591220"/>
                <a:gd name="connsiteX63" fmla="*/ 113608 w 849529"/>
                <a:gd name="connsiteY63" fmla="*/ 561109 h 591220"/>
                <a:gd name="connsiteX64" fmla="*/ 95393 w 849529"/>
                <a:gd name="connsiteY64" fmla="*/ 557466 h 591220"/>
                <a:gd name="connsiteX65" fmla="*/ 84464 w 849529"/>
                <a:gd name="connsiteY65" fmla="*/ 561109 h 591220"/>
                <a:gd name="connsiteX66" fmla="*/ 73534 w 849529"/>
                <a:gd name="connsiteY66" fmla="*/ 557466 h 591220"/>
                <a:gd name="connsiteX67" fmla="*/ 48033 w 849529"/>
                <a:gd name="connsiteY67" fmla="*/ 546537 h 591220"/>
                <a:gd name="connsiteX68" fmla="*/ 40747 w 849529"/>
                <a:gd name="connsiteY68" fmla="*/ 535608 h 591220"/>
                <a:gd name="connsiteX69" fmla="*/ 11603 w 849529"/>
                <a:gd name="connsiteY69" fmla="*/ 521035 h 591220"/>
                <a:gd name="connsiteX70" fmla="*/ 7960 w 849529"/>
                <a:gd name="connsiteY70" fmla="*/ 510106 h 591220"/>
                <a:gd name="connsiteX71" fmla="*/ 674 w 849529"/>
                <a:gd name="connsiteY71" fmla="*/ 491891 h 591220"/>
                <a:gd name="connsiteX72" fmla="*/ 4317 w 849529"/>
                <a:gd name="connsiteY72" fmla="*/ 480962 h 591220"/>
                <a:gd name="connsiteX73" fmla="*/ 4317 w 849529"/>
                <a:gd name="connsiteY73" fmla="*/ 459104 h 591220"/>
                <a:gd name="connsiteX74" fmla="*/ 674 w 849529"/>
                <a:gd name="connsiteY74" fmla="*/ 448175 h 591220"/>
                <a:gd name="connsiteX75" fmla="*/ 4317 w 849529"/>
                <a:gd name="connsiteY75" fmla="*/ 437246 h 591220"/>
                <a:gd name="connsiteX76" fmla="*/ 11603 w 849529"/>
                <a:gd name="connsiteY76" fmla="*/ 397173 h 591220"/>
                <a:gd name="connsiteX77" fmla="*/ 22532 w 849529"/>
                <a:gd name="connsiteY77" fmla="*/ 386243 h 591220"/>
                <a:gd name="connsiteX78" fmla="*/ 26175 w 849529"/>
                <a:gd name="connsiteY78" fmla="*/ 375314 h 591220"/>
                <a:gd name="connsiteX79" fmla="*/ 48033 w 849529"/>
                <a:gd name="connsiteY79" fmla="*/ 342527 h 591220"/>
                <a:gd name="connsiteX80" fmla="*/ 55319 w 849529"/>
                <a:gd name="connsiteY80" fmla="*/ 331598 h 591220"/>
                <a:gd name="connsiteX81" fmla="*/ 58962 w 849529"/>
                <a:gd name="connsiteY81" fmla="*/ 320669 h 591220"/>
                <a:gd name="connsiteX82" fmla="*/ 69891 w 849529"/>
                <a:gd name="connsiteY82" fmla="*/ 309740 h 591220"/>
                <a:gd name="connsiteX83" fmla="*/ 80821 w 849529"/>
                <a:gd name="connsiteY83" fmla="*/ 295168 h 591220"/>
                <a:gd name="connsiteX84" fmla="*/ 95393 w 849529"/>
                <a:gd name="connsiteY84" fmla="*/ 273310 h 591220"/>
                <a:gd name="connsiteX85" fmla="*/ 113608 w 849529"/>
                <a:gd name="connsiteY85" fmla="*/ 251451 h 591220"/>
                <a:gd name="connsiteX86" fmla="*/ 124537 w 849529"/>
                <a:gd name="connsiteY86" fmla="*/ 218664 h 591220"/>
                <a:gd name="connsiteX87" fmla="*/ 131823 w 849529"/>
                <a:gd name="connsiteY87" fmla="*/ 207735 h 591220"/>
                <a:gd name="connsiteX88" fmla="*/ 139109 w 849529"/>
                <a:gd name="connsiteY88" fmla="*/ 185877 h 591220"/>
                <a:gd name="connsiteX89" fmla="*/ 150038 w 849529"/>
                <a:gd name="connsiteY89" fmla="*/ 171305 h 591220"/>
                <a:gd name="connsiteX90" fmla="*/ 171896 w 849529"/>
                <a:gd name="connsiteY90" fmla="*/ 127588 h 591220"/>
                <a:gd name="connsiteX91" fmla="*/ 182825 w 849529"/>
                <a:gd name="connsiteY91" fmla="*/ 102087 h 591220"/>
                <a:gd name="connsiteX92" fmla="*/ 186468 w 849529"/>
                <a:gd name="connsiteY92" fmla="*/ 91158 h 591220"/>
                <a:gd name="connsiteX93" fmla="*/ 197397 w 849529"/>
                <a:gd name="connsiteY93" fmla="*/ 83872 h 591220"/>
                <a:gd name="connsiteX94" fmla="*/ 201040 w 849529"/>
                <a:gd name="connsiteY94" fmla="*/ 69300 h 591220"/>
                <a:gd name="connsiteX95" fmla="*/ 226542 w 849529"/>
                <a:gd name="connsiteY95" fmla="*/ 40156 h 591220"/>
                <a:gd name="connsiteX96" fmla="*/ 252043 w 849529"/>
                <a:gd name="connsiteY96" fmla="*/ 25584 h 591220"/>
                <a:gd name="connsiteX97" fmla="*/ 262972 w 849529"/>
                <a:gd name="connsiteY97" fmla="*/ 11012 h 591220"/>
                <a:gd name="connsiteX98" fmla="*/ 270258 w 849529"/>
                <a:gd name="connsiteY98" fmla="*/ 82 h 591220"/>
                <a:gd name="connsiteX99" fmla="*/ 277544 w 849529"/>
                <a:gd name="connsiteY99" fmla="*/ 7369 h 591220"/>
                <a:gd name="connsiteX100" fmla="*/ 262972 w 849529"/>
                <a:gd name="connsiteY100" fmla="*/ 82 h 5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49529" h="591220">
                  <a:moveTo>
                    <a:pt x="262972" y="82"/>
                  </a:moveTo>
                  <a:lnTo>
                    <a:pt x="262972" y="82"/>
                  </a:lnTo>
                  <a:cubicBezTo>
                    <a:pt x="273901" y="3725"/>
                    <a:pt x="285007" y="6876"/>
                    <a:pt x="295759" y="11012"/>
                  </a:cubicBezTo>
                  <a:cubicBezTo>
                    <a:pt x="300828" y="12962"/>
                    <a:pt x="304903" y="18123"/>
                    <a:pt x="310331" y="18298"/>
                  </a:cubicBezTo>
                  <a:lnTo>
                    <a:pt x="408693" y="14655"/>
                  </a:lnTo>
                  <a:lnTo>
                    <a:pt x="470625" y="7369"/>
                  </a:lnTo>
                  <a:cubicBezTo>
                    <a:pt x="487669" y="7369"/>
                    <a:pt x="504653" y="9469"/>
                    <a:pt x="521627" y="11012"/>
                  </a:cubicBezTo>
                  <a:cubicBezTo>
                    <a:pt x="534574" y="12189"/>
                    <a:pt x="562758" y="16367"/>
                    <a:pt x="576272" y="18298"/>
                  </a:cubicBezTo>
                  <a:cubicBezTo>
                    <a:pt x="605415" y="28012"/>
                    <a:pt x="568986" y="18298"/>
                    <a:pt x="598131" y="18298"/>
                  </a:cubicBezTo>
                  <a:cubicBezTo>
                    <a:pt x="605518" y="18298"/>
                    <a:pt x="612703" y="20727"/>
                    <a:pt x="619989" y="21941"/>
                  </a:cubicBezTo>
                  <a:cubicBezTo>
                    <a:pt x="629959" y="28588"/>
                    <a:pt x="633091" y="28652"/>
                    <a:pt x="638204" y="40156"/>
                  </a:cubicBezTo>
                  <a:cubicBezTo>
                    <a:pt x="641323" y="47174"/>
                    <a:pt x="640059" y="56583"/>
                    <a:pt x="645490" y="62014"/>
                  </a:cubicBezTo>
                  <a:cubicBezTo>
                    <a:pt x="663158" y="79682"/>
                    <a:pt x="654346" y="72776"/>
                    <a:pt x="670991" y="83872"/>
                  </a:cubicBezTo>
                  <a:cubicBezTo>
                    <a:pt x="672205" y="87515"/>
                    <a:pt x="672917" y="91366"/>
                    <a:pt x="674634" y="94801"/>
                  </a:cubicBezTo>
                  <a:cubicBezTo>
                    <a:pt x="676592" y="98717"/>
                    <a:pt x="681061" y="101437"/>
                    <a:pt x="681920" y="105730"/>
                  </a:cubicBezTo>
                  <a:cubicBezTo>
                    <a:pt x="692399" y="158125"/>
                    <a:pt x="671458" y="140044"/>
                    <a:pt x="696492" y="156733"/>
                  </a:cubicBezTo>
                  <a:cubicBezTo>
                    <a:pt x="698921" y="160376"/>
                    <a:pt x="700135" y="165233"/>
                    <a:pt x="703778" y="167662"/>
                  </a:cubicBezTo>
                  <a:cubicBezTo>
                    <a:pt x="707944" y="170439"/>
                    <a:pt x="713748" y="169333"/>
                    <a:pt x="718350" y="171305"/>
                  </a:cubicBezTo>
                  <a:cubicBezTo>
                    <a:pt x="722375" y="173030"/>
                    <a:pt x="725637" y="176162"/>
                    <a:pt x="729280" y="178591"/>
                  </a:cubicBezTo>
                  <a:cubicBezTo>
                    <a:pt x="730494" y="182234"/>
                    <a:pt x="731868" y="185828"/>
                    <a:pt x="732923" y="189520"/>
                  </a:cubicBezTo>
                  <a:cubicBezTo>
                    <a:pt x="734298" y="194334"/>
                    <a:pt x="734082" y="199745"/>
                    <a:pt x="736566" y="204092"/>
                  </a:cubicBezTo>
                  <a:cubicBezTo>
                    <a:pt x="739122" y="208565"/>
                    <a:pt x="743852" y="211378"/>
                    <a:pt x="747495" y="215021"/>
                  </a:cubicBezTo>
                  <a:cubicBezTo>
                    <a:pt x="748709" y="218664"/>
                    <a:pt x="749421" y="222515"/>
                    <a:pt x="751138" y="225950"/>
                  </a:cubicBezTo>
                  <a:cubicBezTo>
                    <a:pt x="761086" y="245845"/>
                    <a:pt x="756573" y="227664"/>
                    <a:pt x="762067" y="247808"/>
                  </a:cubicBezTo>
                  <a:cubicBezTo>
                    <a:pt x="764702" y="257469"/>
                    <a:pt x="766924" y="267238"/>
                    <a:pt x="769353" y="276953"/>
                  </a:cubicBezTo>
                  <a:cubicBezTo>
                    <a:pt x="771541" y="285703"/>
                    <a:pt x="772420" y="296164"/>
                    <a:pt x="780282" y="302454"/>
                  </a:cubicBezTo>
                  <a:cubicBezTo>
                    <a:pt x="783281" y="304853"/>
                    <a:pt x="787568" y="304883"/>
                    <a:pt x="791211" y="306097"/>
                  </a:cubicBezTo>
                  <a:cubicBezTo>
                    <a:pt x="792425" y="309740"/>
                    <a:pt x="793799" y="313334"/>
                    <a:pt x="794854" y="317026"/>
                  </a:cubicBezTo>
                  <a:cubicBezTo>
                    <a:pt x="796229" y="321840"/>
                    <a:pt x="796013" y="327251"/>
                    <a:pt x="798497" y="331598"/>
                  </a:cubicBezTo>
                  <a:cubicBezTo>
                    <a:pt x="801053" y="336071"/>
                    <a:pt x="805783" y="338884"/>
                    <a:pt x="809426" y="342527"/>
                  </a:cubicBezTo>
                  <a:lnTo>
                    <a:pt x="820355" y="375314"/>
                  </a:lnTo>
                  <a:cubicBezTo>
                    <a:pt x="821569" y="378957"/>
                    <a:pt x="821868" y="383048"/>
                    <a:pt x="823998" y="386243"/>
                  </a:cubicBezTo>
                  <a:lnTo>
                    <a:pt x="838570" y="408102"/>
                  </a:lnTo>
                  <a:cubicBezTo>
                    <a:pt x="840999" y="411745"/>
                    <a:pt x="844471" y="414877"/>
                    <a:pt x="845856" y="419031"/>
                  </a:cubicBezTo>
                  <a:lnTo>
                    <a:pt x="849499" y="429960"/>
                  </a:lnTo>
                  <a:cubicBezTo>
                    <a:pt x="848285" y="433603"/>
                    <a:pt x="845856" y="437049"/>
                    <a:pt x="845856" y="440889"/>
                  </a:cubicBezTo>
                  <a:cubicBezTo>
                    <a:pt x="845856" y="444729"/>
                    <a:pt x="849923" y="448001"/>
                    <a:pt x="849499" y="451818"/>
                  </a:cubicBezTo>
                  <a:cubicBezTo>
                    <a:pt x="848651" y="459451"/>
                    <a:pt x="844642" y="466390"/>
                    <a:pt x="842213" y="473676"/>
                  </a:cubicBezTo>
                  <a:lnTo>
                    <a:pt x="838570" y="484605"/>
                  </a:lnTo>
                  <a:cubicBezTo>
                    <a:pt x="837356" y="488248"/>
                    <a:pt x="838122" y="493404"/>
                    <a:pt x="834927" y="495534"/>
                  </a:cubicBezTo>
                  <a:lnTo>
                    <a:pt x="823998" y="502820"/>
                  </a:lnTo>
                  <a:cubicBezTo>
                    <a:pt x="821569" y="510106"/>
                    <a:pt x="822142" y="519247"/>
                    <a:pt x="816712" y="524678"/>
                  </a:cubicBezTo>
                  <a:cubicBezTo>
                    <a:pt x="814283" y="527107"/>
                    <a:pt x="812108" y="529819"/>
                    <a:pt x="809426" y="531965"/>
                  </a:cubicBezTo>
                  <a:cubicBezTo>
                    <a:pt x="799302" y="540065"/>
                    <a:pt x="793233" y="541828"/>
                    <a:pt x="780282" y="546537"/>
                  </a:cubicBezTo>
                  <a:cubicBezTo>
                    <a:pt x="769455" y="550474"/>
                    <a:pt x="758424" y="553823"/>
                    <a:pt x="747495" y="557466"/>
                  </a:cubicBezTo>
                  <a:cubicBezTo>
                    <a:pt x="743852" y="558680"/>
                    <a:pt x="740396" y="560835"/>
                    <a:pt x="736566" y="561109"/>
                  </a:cubicBezTo>
                  <a:lnTo>
                    <a:pt x="685563" y="564752"/>
                  </a:lnTo>
                  <a:cubicBezTo>
                    <a:pt x="668387" y="567615"/>
                    <a:pt x="664350" y="567690"/>
                    <a:pt x="649133" y="572038"/>
                  </a:cubicBezTo>
                  <a:cubicBezTo>
                    <a:pt x="645441" y="573093"/>
                    <a:pt x="642010" y="575173"/>
                    <a:pt x="638204" y="575681"/>
                  </a:cubicBezTo>
                  <a:cubicBezTo>
                    <a:pt x="623709" y="577614"/>
                    <a:pt x="609059" y="578110"/>
                    <a:pt x="594487" y="579324"/>
                  </a:cubicBezTo>
                  <a:cubicBezTo>
                    <a:pt x="569884" y="571123"/>
                    <a:pt x="600169" y="579324"/>
                    <a:pt x="561700" y="579324"/>
                  </a:cubicBezTo>
                  <a:cubicBezTo>
                    <a:pt x="555508" y="579324"/>
                    <a:pt x="549557" y="576895"/>
                    <a:pt x="543485" y="575681"/>
                  </a:cubicBezTo>
                  <a:cubicBezTo>
                    <a:pt x="539842" y="576895"/>
                    <a:pt x="536086" y="577811"/>
                    <a:pt x="532556" y="579324"/>
                  </a:cubicBezTo>
                  <a:cubicBezTo>
                    <a:pt x="527564" y="581463"/>
                    <a:pt x="523069" y="584703"/>
                    <a:pt x="517984" y="586610"/>
                  </a:cubicBezTo>
                  <a:cubicBezTo>
                    <a:pt x="513296" y="588368"/>
                    <a:pt x="508269" y="589039"/>
                    <a:pt x="503412" y="590253"/>
                  </a:cubicBezTo>
                  <a:cubicBezTo>
                    <a:pt x="442349" y="574987"/>
                    <a:pt x="535331" y="595804"/>
                    <a:pt x="474268" y="590253"/>
                  </a:cubicBezTo>
                  <a:cubicBezTo>
                    <a:pt x="452199" y="588247"/>
                    <a:pt x="408693" y="579324"/>
                    <a:pt x="408693" y="579324"/>
                  </a:cubicBezTo>
                  <a:cubicBezTo>
                    <a:pt x="367690" y="595725"/>
                    <a:pt x="418051" y="579324"/>
                    <a:pt x="350405" y="579324"/>
                  </a:cubicBezTo>
                  <a:cubicBezTo>
                    <a:pt x="335632" y="579324"/>
                    <a:pt x="321260" y="584181"/>
                    <a:pt x="306688" y="586610"/>
                  </a:cubicBezTo>
                  <a:cubicBezTo>
                    <a:pt x="303045" y="582967"/>
                    <a:pt x="300702" y="577135"/>
                    <a:pt x="295759" y="575681"/>
                  </a:cubicBezTo>
                  <a:cubicBezTo>
                    <a:pt x="281832" y="571585"/>
                    <a:pt x="226913" y="566611"/>
                    <a:pt x="208327" y="564752"/>
                  </a:cubicBezTo>
                  <a:cubicBezTo>
                    <a:pt x="203469" y="563538"/>
                    <a:pt x="198736" y="560611"/>
                    <a:pt x="193754" y="561109"/>
                  </a:cubicBezTo>
                  <a:cubicBezTo>
                    <a:pt x="186112" y="561873"/>
                    <a:pt x="171896" y="568395"/>
                    <a:pt x="171896" y="568395"/>
                  </a:cubicBezTo>
                  <a:lnTo>
                    <a:pt x="113608" y="561109"/>
                  </a:lnTo>
                  <a:cubicBezTo>
                    <a:pt x="107478" y="560233"/>
                    <a:pt x="101585" y="557466"/>
                    <a:pt x="95393" y="557466"/>
                  </a:cubicBezTo>
                  <a:cubicBezTo>
                    <a:pt x="91553" y="557466"/>
                    <a:pt x="88107" y="559895"/>
                    <a:pt x="84464" y="561109"/>
                  </a:cubicBezTo>
                  <a:cubicBezTo>
                    <a:pt x="80821" y="559895"/>
                    <a:pt x="77064" y="558979"/>
                    <a:pt x="73534" y="557466"/>
                  </a:cubicBezTo>
                  <a:cubicBezTo>
                    <a:pt x="42017" y="543959"/>
                    <a:pt x="73667" y="555082"/>
                    <a:pt x="48033" y="546537"/>
                  </a:cubicBezTo>
                  <a:cubicBezTo>
                    <a:pt x="45604" y="542894"/>
                    <a:pt x="43843" y="538704"/>
                    <a:pt x="40747" y="535608"/>
                  </a:cubicBezTo>
                  <a:cubicBezTo>
                    <a:pt x="33472" y="528333"/>
                    <a:pt x="20298" y="524514"/>
                    <a:pt x="11603" y="521035"/>
                  </a:cubicBezTo>
                  <a:cubicBezTo>
                    <a:pt x="10389" y="517392"/>
                    <a:pt x="9308" y="513702"/>
                    <a:pt x="7960" y="510106"/>
                  </a:cubicBezTo>
                  <a:cubicBezTo>
                    <a:pt x="5664" y="503983"/>
                    <a:pt x="1485" y="498380"/>
                    <a:pt x="674" y="491891"/>
                  </a:cubicBezTo>
                  <a:cubicBezTo>
                    <a:pt x="198" y="488081"/>
                    <a:pt x="3103" y="484605"/>
                    <a:pt x="4317" y="480962"/>
                  </a:cubicBezTo>
                  <a:cubicBezTo>
                    <a:pt x="-5398" y="451818"/>
                    <a:pt x="4317" y="488248"/>
                    <a:pt x="4317" y="459104"/>
                  </a:cubicBezTo>
                  <a:cubicBezTo>
                    <a:pt x="4317" y="455264"/>
                    <a:pt x="1888" y="451818"/>
                    <a:pt x="674" y="448175"/>
                  </a:cubicBezTo>
                  <a:cubicBezTo>
                    <a:pt x="1888" y="444532"/>
                    <a:pt x="3630" y="441024"/>
                    <a:pt x="4317" y="437246"/>
                  </a:cubicBezTo>
                  <a:cubicBezTo>
                    <a:pt x="4568" y="435864"/>
                    <a:pt x="6381" y="405006"/>
                    <a:pt x="11603" y="397173"/>
                  </a:cubicBezTo>
                  <a:cubicBezTo>
                    <a:pt x="14461" y="392886"/>
                    <a:pt x="18889" y="389886"/>
                    <a:pt x="22532" y="386243"/>
                  </a:cubicBezTo>
                  <a:cubicBezTo>
                    <a:pt x="23746" y="382600"/>
                    <a:pt x="24310" y="378671"/>
                    <a:pt x="26175" y="375314"/>
                  </a:cubicBezTo>
                  <a:lnTo>
                    <a:pt x="48033" y="342527"/>
                  </a:lnTo>
                  <a:cubicBezTo>
                    <a:pt x="50462" y="338884"/>
                    <a:pt x="53934" y="335752"/>
                    <a:pt x="55319" y="331598"/>
                  </a:cubicBezTo>
                  <a:cubicBezTo>
                    <a:pt x="56533" y="327955"/>
                    <a:pt x="56832" y="323864"/>
                    <a:pt x="58962" y="320669"/>
                  </a:cubicBezTo>
                  <a:cubicBezTo>
                    <a:pt x="61820" y="316382"/>
                    <a:pt x="66538" y="313652"/>
                    <a:pt x="69891" y="309740"/>
                  </a:cubicBezTo>
                  <a:cubicBezTo>
                    <a:pt x="73843" y="305130"/>
                    <a:pt x="77178" y="300025"/>
                    <a:pt x="80821" y="295168"/>
                  </a:cubicBezTo>
                  <a:cubicBezTo>
                    <a:pt x="89484" y="269180"/>
                    <a:pt x="77200" y="300601"/>
                    <a:pt x="95393" y="273310"/>
                  </a:cubicBezTo>
                  <a:cubicBezTo>
                    <a:pt x="112082" y="248275"/>
                    <a:pt x="78373" y="277877"/>
                    <a:pt x="113608" y="251451"/>
                  </a:cubicBezTo>
                  <a:cubicBezTo>
                    <a:pt x="117251" y="240522"/>
                    <a:pt x="118147" y="228249"/>
                    <a:pt x="124537" y="218664"/>
                  </a:cubicBezTo>
                  <a:cubicBezTo>
                    <a:pt x="126966" y="215021"/>
                    <a:pt x="130045" y="211736"/>
                    <a:pt x="131823" y="207735"/>
                  </a:cubicBezTo>
                  <a:cubicBezTo>
                    <a:pt x="134942" y="200717"/>
                    <a:pt x="134501" y="192021"/>
                    <a:pt x="139109" y="185877"/>
                  </a:cubicBezTo>
                  <a:cubicBezTo>
                    <a:pt x="142752" y="181020"/>
                    <a:pt x="147323" y="176736"/>
                    <a:pt x="150038" y="171305"/>
                  </a:cubicBezTo>
                  <a:cubicBezTo>
                    <a:pt x="173811" y="123760"/>
                    <a:pt x="153281" y="146205"/>
                    <a:pt x="171896" y="127588"/>
                  </a:cubicBezTo>
                  <a:cubicBezTo>
                    <a:pt x="175539" y="119088"/>
                    <a:pt x="179390" y="110674"/>
                    <a:pt x="182825" y="102087"/>
                  </a:cubicBezTo>
                  <a:cubicBezTo>
                    <a:pt x="184251" y="98522"/>
                    <a:pt x="184069" y="94157"/>
                    <a:pt x="186468" y="91158"/>
                  </a:cubicBezTo>
                  <a:cubicBezTo>
                    <a:pt x="189203" y="87739"/>
                    <a:pt x="193754" y="86301"/>
                    <a:pt x="197397" y="83872"/>
                  </a:cubicBezTo>
                  <a:cubicBezTo>
                    <a:pt x="198611" y="79015"/>
                    <a:pt x="198801" y="73778"/>
                    <a:pt x="201040" y="69300"/>
                  </a:cubicBezTo>
                  <a:cubicBezTo>
                    <a:pt x="212779" y="45823"/>
                    <a:pt x="210958" y="51287"/>
                    <a:pt x="226542" y="40156"/>
                  </a:cubicBezTo>
                  <a:cubicBezTo>
                    <a:pt x="245840" y="26372"/>
                    <a:pt x="234308" y="31496"/>
                    <a:pt x="252043" y="25584"/>
                  </a:cubicBezTo>
                  <a:cubicBezTo>
                    <a:pt x="255686" y="20727"/>
                    <a:pt x="259443" y="15953"/>
                    <a:pt x="262972" y="11012"/>
                  </a:cubicBezTo>
                  <a:cubicBezTo>
                    <a:pt x="265517" y="7449"/>
                    <a:pt x="266010" y="1144"/>
                    <a:pt x="270258" y="82"/>
                  </a:cubicBezTo>
                  <a:cubicBezTo>
                    <a:pt x="273590" y="-751"/>
                    <a:pt x="275115" y="4940"/>
                    <a:pt x="277544" y="7369"/>
                  </a:cubicBezTo>
                  <a:cubicBezTo>
                    <a:pt x="268911" y="20319"/>
                    <a:pt x="265401" y="1296"/>
                    <a:pt x="262972" y="82"/>
                  </a:cubicBezTo>
                  <a:close/>
                </a:path>
              </a:pathLst>
            </a:custGeom>
            <a:solidFill>
              <a:srgbClr val="DC498D"/>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a:ln>
                  <a:noFill/>
                </a:ln>
                <a:solidFill>
                  <a:srgbClr val="5F5F5F"/>
                </a:solidFill>
                <a:effectLst/>
                <a:uLnTx/>
                <a:uFillTx/>
                <a:latin typeface="europa"/>
                <a:ea typeface="+mn-ea"/>
                <a:cs typeface="+mn-cs"/>
              </a:endParaRPr>
            </a:p>
          </p:txBody>
        </p:sp>
        <p:pic>
          <p:nvPicPr>
            <p:cNvPr id="44" name="Picture 43"/>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r="41879"/>
            <a:stretch/>
          </p:blipFill>
          <p:spPr>
            <a:xfrm>
              <a:off x="7589608" y="4012028"/>
              <a:ext cx="609613" cy="702745"/>
            </a:xfrm>
            <a:prstGeom prst="rect">
              <a:avLst/>
            </a:prstGeom>
          </p:spPr>
        </p:pic>
        <p:sp>
          <p:nvSpPr>
            <p:cNvPr id="45" name="Rectangle 44"/>
            <p:cNvSpPr/>
            <p:nvPr/>
          </p:nvSpPr>
          <p:spPr>
            <a:xfrm>
              <a:off x="7694107" y="4363400"/>
              <a:ext cx="280863" cy="297517"/>
            </a:xfrm>
            <a:prstGeom prst="rect">
              <a:avLst/>
            </a:prstGeom>
          </p:spPr>
          <p:txBody>
            <a:bodyPr wrap="square">
              <a:spAutoFit/>
            </a:bodyPr>
            <a:lstStyle/>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Black" panose="020B0A04020102020204" pitchFamily="34" charset="0"/>
                  <a:ea typeface="+mn-ea"/>
                  <a:cs typeface="+mn-cs"/>
                </a:rPr>
                <a:t>A</a:t>
              </a:r>
            </a:p>
          </p:txBody>
        </p:sp>
      </p:grpSp>
      <p:sp>
        <p:nvSpPr>
          <p:cNvPr id="7" name="Oval 6"/>
          <p:cNvSpPr/>
          <p:nvPr/>
        </p:nvSpPr>
        <p:spPr>
          <a:xfrm>
            <a:off x="2005350" y="2204864"/>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EF866A"/>
                </a:solidFill>
                <a:latin typeface="Arial Black" panose="020B0A04020102020204" pitchFamily="34" charset="0"/>
              </a:rPr>
              <a:t>T</a:t>
            </a:r>
          </a:p>
        </p:txBody>
      </p:sp>
      <p:sp>
        <p:nvSpPr>
          <p:cNvPr id="55" name="Oval 54"/>
          <p:cNvSpPr/>
          <p:nvPr/>
        </p:nvSpPr>
        <p:spPr>
          <a:xfrm>
            <a:off x="2009707" y="2565580"/>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75BDD5"/>
                </a:solidFill>
                <a:latin typeface="Arial Black" panose="020B0A04020102020204" pitchFamily="34" charset="0"/>
              </a:rPr>
              <a:t>C</a:t>
            </a:r>
          </a:p>
        </p:txBody>
      </p:sp>
      <p:sp>
        <p:nvSpPr>
          <p:cNvPr id="57" name="Oval 56"/>
          <p:cNvSpPr/>
          <p:nvPr/>
        </p:nvSpPr>
        <p:spPr>
          <a:xfrm>
            <a:off x="2009707" y="2914244"/>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lIns="0" tIns="0" rIns="0" bIns="0" rtlCol="0" anchor="ctr"/>
          <a:lstStyle/>
          <a:p>
            <a:pPr lvl="0" algn="ctr">
              <a:defRPr/>
            </a:pPr>
            <a:r>
              <a:rPr lang="en-US" b="1">
                <a:solidFill>
                  <a:srgbClr val="DE498D"/>
                </a:solidFill>
                <a:latin typeface="Arial Black" panose="020B0A04020102020204" pitchFamily="34" charset="0"/>
              </a:rPr>
              <a:t>A</a:t>
            </a:r>
          </a:p>
        </p:txBody>
      </p:sp>
      <p:sp>
        <p:nvSpPr>
          <p:cNvPr id="58" name="Oval 57"/>
          <p:cNvSpPr/>
          <p:nvPr/>
        </p:nvSpPr>
        <p:spPr>
          <a:xfrm>
            <a:off x="2013974" y="3280797"/>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7687CD"/>
                </a:solidFill>
                <a:latin typeface="Arial Black" panose="020B0A04020102020204" pitchFamily="34" charset="0"/>
              </a:rPr>
              <a:t>G</a:t>
            </a:r>
          </a:p>
        </p:txBody>
      </p:sp>
      <p:sp>
        <p:nvSpPr>
          <p:cNvPr id="59" name="Oval 58"/>
          <p:cNvSpPr/>
          <p:nvPr/>
        </p:nvSpPr>
        <p:spPr>
          <a:xfrm>
            <a:off x="2018331" y="3641513"/>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EF866A"/>
                </a:solidFill>
                <a:latin typeface="Arial Black" panose="020B0A04020102020204" pitchFamily="34" charset="0"/>
              </a:rPr>
              <a:t>T</a:t>
            </a:r>
            <a:endParaRPr lang="en-US" b="1">
              <a:solidFill>
                <a:srgbClr val="75BDD5"/>
              </a:solidFill>
              <a:latin typeface="Arial Black" panose="020B0A04020102020204" pitchFamily="34" charset="0"/>
            </a:endParaRPr>
          </a:p>
        </p:txBody>
      </p:sp>
      <p:sp>
        <p:nvSpPr>
          <p:cNvPr id="60" name="Oval 59"/>
          <p:cNvSpPr/>
          <p:nvPr/>
        </p:nvSpPr>
        <p:spPr>
          <a:xfrm>
            <a:off x="2018331" y="3990177"/>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DE498D"/>
                </a:solidFill>
                <a:latin typeface="Arial Black" panose="020B0A04020102020204" pitchFamily="34" charset="0"/>
              </a:rPr>
              <a:t>A</a:t>
            </a:r>
            <a:endParaRPr lang="en-US"/>
          </a:p>
        </p:txBody>
      </p:sp>
      <p:sp>
        <p:nvSpPr>
          <p:cNvPr id="61" name="Oval 60"/>
          <p:cNvSpPr/>
          <p:nvPr/>
        </p:nvSpPr>
        <p:spPr>
          <a:xfrm>
            <a:off x="2013974" y="4334370"/>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75BDD5"/>
                </a:solidFill>
                <a:latin typeface="Arial Black" panose="020B0A04020102020204" pitchFamily="34" charset="0"/>
              </a:rPr>
              <a:t>C</a:t>
            </a:r>
          </a:p>
        </p:txBody>
      </p:sp>
      <p:sp>
        <p:nvSpPr>
          <p:cNvPr id="62" name="Oval 61"/>
          <p:cNvSpPr/>
          <p:nvPr/>
        </p:nvSpPr>
        <p:spPr>
          <a:xfrm>
            <a:off x="2013974" y="4683034"/>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DE498D"/>
                </a:solidFill>
                <a:latin typeface="Arial Black" panose="020B0A04020102020204" pitchFamily="34" charset="0"/>
              </a:rPr>
              <a:t>A</a:t>
            </a:r>
            <a:endParaRPr lang="en-US"/>
          </a:p>
        </p:txBody>
      </p:sp>
      <p:sp>
        <p:nvSpPr>
          <p:cNvPr id="66" name="Oval 65"/>
          <p:cNvSpPr/>
          <p:nvPr/>
        </p:nvSpPr>
        <p:spPr>
          <a:xfrm>
            <a:off x="575901" y="4635707"/>
            <a:ext cx="336720" cy="336720"/>
          </a:xfrm>
          <a:prstGeom prst="ellipse">
            <a:avLst/>
          </a:prstGeom>
          <a:ln>
            <a:solidFill>
              <a:srgbClr val="0432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EF866A"/>
                </a:solidFill>
                <a:latin typeface="Arial Black" panose="020B0A04020102020204" pitchFamily="34" charset="0"/>
              </a:rPr>
              <a:t>T</a:t>
            </a:r>
          </a:p>
        </p:txBody>
      </p:sp>
      <p:pic>
        <p:nvPicPr>
          <p:cNvPr id="66562" name="Picture 2" descr="Image result for camera"/>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flipH="1">
            <a:off x="874956" y="2955703"/>
            <a:ext cx="723392" cy="723392"/>
          </a:xfrm>
          <a:prstGeom prst="rect">
            <a:avLst/>
          </a:prstGeom>
          <a:noFill/>
          <a:extLst>
            <a:ext uri="{909E8E84-426E-40DD-AFC4-6F175D3DCCD1}">
              <a14:hiddenFill xmlns:a14="http://schemas.microsoft.com/office/drawing/2010/main">
                <a:solidFill>
                  <a:srgbClr val="FFFFFF"/>
                </a:solidFill>
              </a14:hiddenFill>
            </a:ext>
          </a:extLst>
        </p:spPr>
      </p:pic>
      <p:sp>
        <p:nvSpPr>
          <p:cNvPr id="8" name="Explosion 1 7"/>
          <p:cNvSpPr/>
          <p:nvPr/>
        </p:nvSpPr>
        <p:spPr>
          <a:xfrm>
            <a:off x="1532524" y="4418397"/>
            <a:ext cx="504056" cy="395790"/>
          </a:xfrm>
          <a:prstGeom prst="irregularSeal1">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Explosion 1 9"/>
          <p:cNvSpPr/>
          <p:nvPr/>
        </p:nvSpPr>
        <p:spPr>
          <a:xfrm>
            <a:off x="1221274" y="3072908"/>
            <a:ext cx="501514" cy="544609"/>
          </a:xfrm>
          <a:prstGeom prst="irregularSeal1">
            <a:avLst/>
          </a:prstGeom>
          <a:solidFill>
            <a:schemeClr val="bg1"/>
          </a:solidFill>
          <a:ln>
            <a:solidFill>
              <a:schemeClr val="accent3">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68189" y="2467238"/>
            <a:ext cx="1016363" cy="523220"/>
          </a:xfrm>
          <a:prstGeom prst="rect">
            <a:avLst/>
          </a:prstGeom>
          <a:noFill/>
        </p:spPr>
        <p:txBody>
          <a:bodyPr wrap="square" rtlCol="0">
            <a:spAutoFit/>
          </a:bodyPr>
          <a:lstStyle/>
          <a:p>
            <a:pPr algn="ctr"/>
            <a:r>
              <a:rPr lang="en-US" sz="1400"/>
              <a:t>Optical Sensor</a:t>
            </a:r>
          </a:p>
        </p:txBody>
      </p:sp>
      <p:pic>
        <p:nvPicPr>
          <p:cNvPr id="68" name="Picture 4" descr="https://www.compoundchem.com/wp-content/uploads/2015/03/The-Chemical-Structures-of-DNA-RNA-Aug-2018.png"/>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213595" y="5223661"/>
            <a:ext cx="1898784" cy="924015"/>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4" descr="https://www.compoundchem.com/wp-content/uploads/2015/03/The-Chemical-Structures-of-DNA-RNA-Aug-2018.pn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2187092" y="5146661"/>
            <a:ext cx="1880384" cy="107801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1" name="Object 70"/>
          <p:cNvGraphicFramePr>
            <a:graphicFrameLocks noChangeAspect="1"/>
          </p:cNvGraphicFramePr>
          <p:nvPr/>
        </p:nvGraphicFramePr>
        <p:xfrm>
          <a:off x="4331251" y="3789040"/>
          <a:ext cx="4895872" cy="2150973"/>
        </p:xfrm>
        <a:graphic>
          <a:graphicData uri="http://schemas.openxmlformats.org/presentationml/2006/ole">
            <mc:AlternateContent xmlns:mc="http://schemas.openxmlformats.org/markup-compatibility/2006">
              <mc:Choice xmlns:v="urn:schemas-microsoft-com:vml" Requires="v">
                <p:oleObj name="Visio" r:id="rId7" imgW="3859192" imgH="1695803" progId="Visio.Drawing.11">
                  <p:embed/>
                </p:oleObj>
              </mc:Choice>
              <mc:Fallback>
                <p:oleObj name="Visio" r:id="rId7" imgW="3859192" imgH="1695803" progId="Visio.Drawing.11">
                  <p:embed/>
                  <p:pic>
                    <p:nvPicPr>
                      <p:cNvPr id="71" name="Object 70"/>
                      <p:cNvPicPr/>
                      <p:nvPr/>
                    </p:nvPicPr>
                    <p:blipFill>
                      <a:blip r:embed="rId8"/>
                      <a:stretch>
                        <a:fillRect/>
                      </a:stretch>
                    </p:blipFill>
                    <p:spPr>
                      <a:xfrm>
                        <a:off x="4331251" y="3789040"/>
                        <a:ext cx="4895872" cy="2150973"/>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A4FE7A4E-3CF3-7844-8015-BB8FC3EA060A}"/>
              </a:ext>
            </a:extLst>
          </p:cNvPr>
          <p:cNvSpPr txBox="1"/>
          <p:nvPr/>
        </p:nvSpPr>
        <p:spPr>
          <a:xfrm>
            <a:off x="6420170" y="5907160"/>
            <a:ext cx="2665038" cy="369332"/>
          </a:xfrm>
          <a:prstGeom prst="rect">
            <a:avLst/>
          </a:prstGeom>
          <a:noFill/>
        </p:spPr>
        <p:txBody>
          <a:bodyPr wrap="square" rtlCol="0">
            <a:spAutoFit/>
          </a:bodyPr>
          <a:lstStyle/>
          <a:p>
            <a:r>
              <a:rPr lang="en-US"/>
              <a:t>DNA fragment = Read</a:t>
            </a:r>
          </a:p>
        </p:txBody>
      </p:sp>
      <p:sp>
        <p:nvSpPr>
          <p:cNvPr id="12" name="Arc 11">
            <a:extLst>
              <a:ext uri="{FF2B5EF4-FFF2-40B4-BE49-F238E27FC236}">
                <a16:creationId xmlns:a16="http://schemas.microsoft.com/office/drawing/2014/main" id="{6EFAF209-7D27-9E46-9458-F8340B61B6B9}"/>
              </a:ext>
            </a:extLst>
          </p:cNvPr>
          <p:cNvSpPr/>
          <p:nvPr/>
        </p:nvSpPr>
        <p:spPr>
          <a:xfrm>
            <a:off x="8605746" y="5754934"/>
            <a:ext cx="245467" cy="254345"/>
          </a:xfrm>
          <a:prstGeom prst="arc">
            <a:avLst>
              <a:gd name="adj1" fmla="val 14644110"/>
              <a:gd name="adj2" fmla="val 3617865"/>
            </a:avLst>
          </a:prstGeom>
          <a:ln w="28575">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178534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71"/>
                                        </p:tgtEl>
                                        <p:attrNameLst>
                                          <p:attrName>style.visibility</p:attrName>
                                        </p:attrNameLst>
                                      </p:cBhvr>
                                      <p:to>
                                        <p:strVal val="visible"/>
                                      </p:to>
                                    </p:set>
                                    <p:animEffect transition="in" filter="wipe(down)">
                                      <p:cBhvr>
                                        <p:cTn id="64" dur="500"/>
                                        <p:tgtEl>
                                          <p:spTgt spid="71"/>
                                        </p:tgtEl>
                                      </p:cBhvr>
                                    </p:animEffect>
                                  </p:childTnLst>
                                </p:cTn>
                              </p:par>
                              <p:par>
                                <p:cTn id="65" presetID="1" presetClass="entr" presetSubtype="0"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6" grpId="0"/>
      <p:bldP spid="19" grpId="0"/>
      <p:bldP spid="20" grpId="0"/>
      <p:bldP spid="21" grpId="0"/>
      <p:bldP spid="22" grpId="0"/>
      <p:bldP spid="23" grpId="0"/>
      <p:bldP spid="24" grpId="0"/>
      <p:bldP spid="25" grpId="0"/>
      <p:bldP spid="26" grpId="0"/>
      <p:bldP spid="27" grpId="0"/>
      <p:bldP spid="28" grpId="0"/>
      <p:bldP spid="6" grpId="0"/>
      <p:bldP spid="1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Parallelogram 64"/>
          <p:cNvSpPr/>
          <p:nvPr/>
        </p:nvSpPr>
        <p:spPr>
          <a:xfrm>
            <a:off x="1289183" y="4839976"/>
            <a:ext cx="1778125" cy="285149"/>
          </a:xfrm>
          <a:prstGeom prst="parallelogram">
            <a:avLst>
              <a:gd name="adj" fmla="val 221748"/>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lin ang="18900000" scaled="1"/>
            <a:tileRect/>
          </a:gradFill>
          <a:ln>
            <a:solidFill>
              <a:schemeClr val="tx1"/>
            </a:solidFill>
          </a:ln>
        </p:spPr>
        <p:txBody>
          <a:bodyPr wrap="square" rtlCol="0" anchor="ctr">
            <a:spAutoFit/>
          </a:bodyPr>
          <a:lstStyle/>
          <a:p>
            <a:pPr marL="0" marR="0" lvl="0" indent="0" algn="just" defTabSz="914400" rtl="0" eaLnBrk="1" fontAlgn="auto" latinLnBrk="0" hangingPunct="1">
              <a:spcBef>
                <a:spcPts val="0"/>
              </a:spcBef>
              <a:spcAft>
                <a:spcPts val="0"/>
              </a:spcAft>
              <a:buClrTx/>
              <a:buSzTx/>
              <a:buFontTx/>
              <a:buNone/>
              <a:tabLst/>
              <a:defRPr/>
            </a:pPr>
            <a:endParaRPr kumimoji="0" lang="en-US" sz="100" b="1" i="0" u="none" strike="noStrike" kern="1200" cap="none" spc="0" normalizeH="0" baseline="0" noProof="0">
              <a:ln>
                <a:noFill/>
              </a:ln>
              <a:solidFill>
                <a:srgbClr val="5F5F5F"/>
              </a:solidFill>
              <a:effectLst/>
              <a:uLnTx/>
              <a:uFillTx/>
              <a:latin typeface="europa"/>
              <a:ea typeface="+mn-ea"/>
              <a:cs typeface="+mn-cs"/>
            </a:endParaRPr>
          </a:p>
        </p:txBody>
      </p:sp>
      <p:sp>
        <p:nvSpPr>
          <p:cNvPr id="2" name="Title 1"/>
          <p:cNvSpPr>
            <a:spLocks noGrp="1"/>
          </p:cNvSpPr>
          <p:nvPr>
            <p:ph type="title"/>
          </p:nvPr>
        </p:nvSpPr>
        <p:spPr/>
        <p:txBody>
          <a:bodyPr/>
          <a:lstStyle/>
          <a:p>
            <a:r>
              <a:rPr lang="en-US" dirty="0"/>
              <a:t>How Does Illumina Machine Work?</a:t>
            </a:r>
          </a:p>
        </p:txBody>
      </p:sp>
      <p:sp>
        <p:nvSpPr>
          <p:cNvPr id="3" name="Slide Number Placeholder 2"/>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8A7077-2B78-4FB5-8F56-24239751AEF0}"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altLang="en-US" sz="1600" b="0" i="0" u="none" strike="noStrike" kern="1200" cap="none" spc="0" normalizeH="0" baseline="0" noProof="0">
              <a:ln>
                <a:noFill/>
              </a:ln>
              <a:solidFill>
                <a:prstClr val="black"/>
              </a:solidFill>
              <a:effectLst/>
              <a:uLnTx/>
              <a:uFillTx/>
              <a:latin typeface="Garamond" pitchFamily="18" charset="0"/>
              <a:ea typeface="+mn-ea"/>
              <a:cs typeface="+mn-cs"/>
            </a:endParaRPr>
          </a:p>
        </p:txBody>
      </p:sp>
      <p:sp>
        <p:nvSpPr>
          <p:cNvPr id="5" name="Parallelogram 4"/>
          <p:cNvSpPr/>
          <p:nvPr/>
        </p:nvSpPr>
        <p:spPr>
          <a:xfrm>
            <a:off x="3347864" y="2542386"/>
            <a:ext cx="5430043" cy="870789"/>
          </a:xfrm>
          <a:prstGeom prst="parallelogram">
            <a:avLst>
              <a:gd name="adj" fmla="val 221748"/>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lin ang="18900000" scaled="1"/>
            <a:tileRect/>
          </a:gradFill>
          <a:ln>
            <a:solidFill>
              <a:schemeClr val="tx1"/>
            </a:solidFill>
          </a:ln>
        </p:spPr>
        <p:txBody>
          <a:bodyPr wrap="square" rtlCol="0" anchor="ctr">
            <a:spAutoFit/>
          </a:bodyPr>
          <a:lstStyle/>
          <a:p>
            <a:pPr marL="0" marR="0" lvl="0" indent="0" algn="just" defTabSz="914400" rtl="0" eaLnBrk="1" fontAlgn="auto" latinLnBrk="0" hangingPunct="1">
              <a:spcBef>
                <a:spcPts val="0"/>
              </a:spcBef>
              <a:spcAft>
                <a:spcPts val="0"/>
              </a:spcAft>
              <a:buClrTx/>
              <a:buSzTx/>
              <a:buFontTx/>
              <a:buNone/>
              <a:tabLst/>
              <a:defRPr/>
            </a:pPr>
            <a:endParaRPr kumimoji="0" lang="en-US" sz="600" b="1" i="0" u="none" strike="noStrike" kern="1200" cap="none" spc="0" normalizeH="0" baseline="0" noProof="0">
              <a:ln>
                <a:noFill/>
              </a:ln>
              <a:solidFill>
                <a:srgbClr val="5F5F5F"/>
              </a:solidFill>
              <a:effectLst/>
              <a:uLnTx/>
              <a:uFillTx/>
              <a:latin typeface="europa"/>
              <a:ea typeface="+mn-ea"/>
              <a:cs typeface="+mn-cs"/>
            </a:endParaRPr>
          </a:p>
        </p:txBody>
      </p:sp>
      <p:sp>
        <p:nvSpPr>
          <p:cNvPr id="9" name="TextBox 8"/>
          <p:cNvSpPr txBox="1"/>
          <p:nvPr/>
        </p:nvSpPr>
        <p:spPr>
          <a:xfrm>
            <a:off x="4533276" y="1554772"/>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14" name="TextBox 13"/>
          <p:cNvSpPr txBox="1"/>
          <p:nvPr/>
        </p:nvSpPr>
        <p:spPr>
          <a:xfrm>
            <a:off x="5232543" y="1268102"/>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endPar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15" name="TextBox 14"/>
          <p:cNvSpPr txBox="1"/>
          <p:nvPr/>
        </p:nvSpPr>
        <p:spPr>
          <a:xfrm>
            <a:off x="6548259" y="1239977"/>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endParaRPr>
          </a:p>
        </p:txBody>
      </p:sp>
      <p:sp>
        <p:nvSpPr>
          <p:cNvPr id="16" name="TextBox 15"/>
          <p:cNvSpPr txBox="1"/>
          <p:nvPr/>
        </p:nvSpPr>
        <p:spPr>
          <a:xfrm>
            <a:off x="5541893" y="1284166"/>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endPar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A</a:t>
            </a:r>
          </a:p>
        </p:txBody>
      </p:sp>
      <p:sp>
        <p:nvSpPr>
          <p:cNvPr id="19" name="TextBox 18"/>
          <p:cNvSpPr txBox="1"/>
          <p:nvPr/>
        </p:nvSpPr>
        <p:spPr>
          <a:xfrm>
            <a:off x="4041551" y="1527542"/>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0" name="TextBox 19"/>
          <p:cNvSpPr txBox="1"/>
          <p:nvPr/>
        </p:nvSpPr>
        <p:spPr>
          <a:xfrm>
            <a:off x="6232595" y="1011786"/>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A</a:t>
            </a:r>
          </a:p>
        </p:txBody>
      </p:sp>
      <p:sp>
        <p:nvSpPr>
          <p:cNvPr id="21" name="TextBox 20"/>
          <p:cNvSpPr txBox="1"/>
          <p:nvPr/>
        </p:nvSpPr>
        <p:spPr>
          <a:xfrm>
            <a:off x="4928475" y="1471608"/>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2" name="TextBox 21"/>
          <p:cNvSpPr txBox="1"/>
          <p:nvPr/>
        </p:nvSpPr>
        <p:spPr>
          <a:xfrm>
            <a:off x="4275333" y="1284166"/>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endPar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G</a:t>
            </a:r>
            <a:endPar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endParaRPr>
          </a:p>
        </p:txBody>
      </p:sp>
      <p:sp>
        <p:nvSpPr>
          <p:cNvPr id="23" name="TextBox 22"/>
          <p:cNvSpPr txBox="1"/>
          <p:nvPr/>
        </p:nvSpPr>
        <p:spPr>
          <a:xfrm>
            <a:off x="5710719" y="1467698"/>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4" name="TextBox 23"/>
          <p:cNvSpPr txBox="1"/>
          <p:nvPr/>
        </p:nvSpPr>
        <p:spPr>
          <a:xfrm>
            <a:off x="6072546" y="1552236"/>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 </a:t>
            </a:r>
            <a:r>
              <a:rPr kumimoji="0" lang="en-US" sz="1600" b="1" i="0" u="none" strike="noStrike" kern="1200" cap="none" spc="0" normalizeH="0" baseline="0" noProof="0" err="1">
                <a:ln>
                  <a:noFill/>
                </a:ln>
                <a:solidFill>
                  <a:srgbClr val="7687CD"/>
                </a:solidFill>
                <a:effectLst/>
                <a:uLnTx/>
                <a:uFillTx/>
                <a:latin typeface="Arial Black" panose="020B0A04020102020204" pitchFamily="34" charset="0"/>
                <a:ea typeface="+mn-ea"/>
                <a:cs typeface="+mn-cs"/>
              </a:rPr>
              <a:t>G</a:t>
            </a: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 </a:t>
            </a:r>
            <a:r>
              <a:rPr kumimoji="0" lang="en-US" sz="1600" b="1" i="0" u="none" strike="noStrike" kern="1200" cap="none" spc="0" normalizeH="0" baseline="0" noProof="0" err="1">
                <a:ln>
                  <a:noFill/>
                </a:ln>
                <a:solidFill>
                  <a:srgbClr val="7687CD"/>
                </a:solidFill>
                <a:effectLst/>
                <a:uLnTx/>
                <a:uFillTx/>
                <a:latin typeface="Arial Black" panose="020B0A04020102020204" pitchFamily="34" charset="0"/>
                <a:ea typeface="+mn-ea"/>
                <a:cs typeface="+mn-cs"/>
              </a:rPr>
              <a:t>G</a:t>
            </a: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 </a:t>
            </a: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endParaRPr>
          </a:p>
        </p:txBody>
      </p:sp>
      <p:sp>
        <p:nvSpPr>
          <p:cNvPr id="25" name="TextBox 24"/>
          <p:cNvSpPr txBox="1"/>
          <p:nvPr/>
        </p:nvSpPr>
        <p:spPr>
          <a:xfrm>
            <a:off x="7891225" y="908720"/>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endPar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endParaRPr>
          </a:p>
        </p:txBody>
      </p:sp>
      <p:sp>
        <p:nvSpPr>
          <p:cNvPr id="26" name="TextBox 25"/>
          <p:cNvSpPr txBox="1"/>
          <p:nvPr/>
        </p:nvSpPr>
        <p:spPr>
          <a:xfrm>
            <a:off x="7194913" y="1055794"/>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7" name="TextBox 26"/>
          <p:cNvSpPr txBox="1"/>
          <p:nvPr/>
        </p:nvSpPr>
        <p:spPr>
          <a:xfrm>
            <a:off x="7543069" y="962908"/>
            <a:ext cx="375150" cy="186512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8" name="TextBox 27"/>
          <p:cNvSpPr txBox="1"/>
          <p:nvPr/>
        </p:nvSpPr>
        <p:spPr>
          <a:xfrm>
            <a:off x="6803506" y="1309981"/>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grpSp>
        <p:nvGrpSpPr>
          <p:cNvPr id="50" name="Group 49"/>
          <p:cNvGrpSpPr/>
          <p:nvPr/>
        </p:nvGrpSpPr>
        <p:grpSpPr>
          <a:xfrm rot="1568797">
            <a:off x="525634" y="4319622"/>
            <a:ext cx="610389" cy="702745"/>
            <a:chOff x="6261691" y="5439667"/>
            <a:chExt cx="610389" cy="702745"/>
          </a:xfrm>
        </p:grpSpPr>
        <p:sp>
          <p:nvSpPr>
            <p:cNvPr id="31" name="Freeform 30"/>
            <p:cNvSpPr/>
            <p:nvPr/>
          </p:nvSpPr>
          <p:spPr>
            <a:xfrm>
              <a:off x="6261691" y="5754988"/>
              <a:ext cx="553935" cy="385505"/>
            </a:xfrm>
            <a:custGeom>
              <a:avLst/>
              <a:gdLst>
                <a:gd name="connsiteX0" fmla="*/ 262972 w 849529"/>
                <a:gd name="connsiteY0" fmla="*/ 82 h 591220"/>
                <a:gd name="connsiteX1" fmla="*/ 262972 w 849529"/>
                <a:gd name="connsiteY1" fmla="*/ 82 h 591220"/>
                <a:gd name="connsiteX2" fmla="*/ 295759 w 849529"/>
                <a:gd name="connsiteY2" fmla="*/ 11012 h 591220"/>
                <a:gd name="connsiteX3" fmla="*/ 310331 w 849529"/>
                <a:gd name="connsiteY3" fmla="*/ 18298 h 591220"/>
                <a:gd name="connsiteX4" fmla="*/ 408693 w 849529"/>
                <a:gd name="connsiteY4" fmla="*/ 14655 h 591220"/>
                <a:gd name="connsiteX5" fmla="*/ 470625 w 849529"/>
                <a:gd name="connsiteY5" fmla="*/ 7369 h 591220"/>
                <a:gd name="connsiteX6" fmla="*/ 521627 w 849529"/>
                <a:gd name="connsiteY6" fmla="*/ 11012 h 591220"/>
                <a:gd name="connsiteX7" fmla="*/ 576272 w 849529"/>
                <a:gd name="connsiteY7" fmla="*/ 18298 h 591220"/>
                <a:gd name="connsiteX8" fmla="*/ 598131 w 849529"/>
                <a:gd name="connsiteY8" fmla="*/ 18298 h 591220"/>
                <a:gd name="connsiteX9" fmla="*/ 619989 w 849529"/>
                <a:gd name="connsiteY9" fmla="*/ 21941 h 591220"/>
                <a:gd name="connsiteX10" fmla="*/ 638204 w 849529"/>
                <a:gd name="connsiteY10" fmla="*/ 40156 h 591220"/>
                <a:gd name="connsiteX11" fmla="*/ 645490 w 849529"/>
                <a:gd name="connsiteY11" fmla="*/ 62014 h 591220"/>
                <a:gd name="connsiteX12" fmla="*/ 670991 w 849529"/>
                <a:gd name="connsiteY12" fmla="*/ 83872 h 591220"/>
                <a:gd name="connsiteX13" fmla="*/ 674634 w 849529"/>
                <a:gd name="connsiteY13" fmla="*/ 94801 h 591220"/>
                <a:gd name="connsiteX14" fmla="*/ 681920 w 849529"/>
                <a:gd name="connsiteY14" fmla="*/ 105730 h 591220"/>
                <a:gd name="connsiteX15" fmla="*/ 696492 w 849529"/>
                <a:gd name="connsiteY15" fmla="*/ 156733 h 591220"/>
                <a:gd name="connsiteX16" fmla="*/ 703778 w 849529"/>
                <a:gd name="connsiteY16" fmla="*/ 167662 h 591220"/>
                <a:gd name="connsiteX17" fmla="*/ 718350 w 849529"/>
                <a:gd name="connsiteY17" fmla="*/ 171305 h 591220"/>
                <a:gd name="connsiteX18" fmla="*/ 729280 w 849529"/>
                <a:gd name="connsiteY18" fmla="*/ 178591 h 591220"/>
                <a:gd name="connsiteX19" fmla="*/ 732923 w 849529"/>
                <a:gd name="connsiteY19" fmla="*/ 189520 h 591220"/>
                <a:gd name="connsiteX20" fmla="*/ 736566 w 849529"/>
                <a:gd name="connsiteY20" fmla="*/ 204092 h 591220"/>
                <a:gd name="connsiteX21" fmla="*/ 747495 w 849529"/>
                <a:gd name="connsiteY21" fmla="*/ 215021 h 591220"/>
                <a:gd name="connsiteX22" fmla="*/ 751138 w 849529"/>
                <a:gd name="connsiteY22" fmla="*/ 225950 h 591220"/>
                <a:gd name="connsiteX23" fmla="*/ 762067 w 849529"/>
                <a:gd name="connsiteY23" fmla="*/ 247808 h 591220"/>
                <a:gd name="connsiteX24" fmla="*/ 769353 w 849529"/>
                <a:gd name="connsiteY24" fmla="*/ 276953 h 591220"/>
                <a:gd name="connsiteX25" fmla="*/ 780282 w 849529"/>
                <a:gd name="connsiteY25" fmla="*/ 302454 h 591220"/>
                <a:gd name="connsiteX26" fmla="*/ 791211 w 849529"/>
                <a:gd name="connsiteY26" fmla="*/ 306097 h 591220"/>
                <a:gd name="connsiteX27" fmla="*/ 794854 w 849529"/>
                <a:gd name="connsiteY27" fmla="*/ 317026 h 591220"/>
                <a:gd name="connsiteX28" fmla="*/ 798497 w 849529"/>
                <a:gd name="connsiteY28" fmla="*/ 331598 h 591220"/>
                <a:gd name="connsiteX29" fmla="*/ 809426 w 849529"/>
                <a:gd name="connsiteY29" fmla="*/ 342527 h 591220"/>
                <a:gd name="connsiteX30" fmla="*/ 820355 w 849529"/>
                <a:gd name="connsiteY30" fmla="*/ 375314 h 591220"/>
                <a:gd name="connsiteX31" fmla="*/ 823998 w 849529"/>
                <a:gd name="connsiteY31" fmla="*/ 386243 h 591220"/>
                <a:gd name="connsiteX32" fmla="*/ 838570 w 849529"/>
                <a:gd name="connsiteY32" fmla="*/ 408102 h 591220"/>
                <a:gd name="connsiteX33" fmla="*/ 845856 w 849529"/>
                <a:gd name="connsiteY33" fmla="*/ 419031 h 591220"/>
                <a:gd name="connsiteX34" fmla="*/ 849499 w 849529"/>
                <a:gd name="connsiteY34" fmla="*/ 429960 h 591220"/>
                <a:gd name="connsiteX35" fmla="*/ 845856 w 849529"/>
                <a:gd name="connsiteY35" fmla="*/ 440889 h 591220"/>
                <a:gd name="connsiteX36" fmla="*/ 849499 w 849529"/>
                <a:gd name="connsiteY36" fmla="*/ 451818 h 591220"/>
                <a:gd name="connsiteX37" fmla="*/ 842213 w 849529"/>
                <a:gd name="connsiteY37" fmla="*/ 473676 h 591220"/>
                <a:gd name="connsiteX38" fmla="*/ 838570 w 849529"/>
                <a:gd name="connsiteY38" fmla="*/ 484605 h 591220"/>
                <a:gd name="connsiteX39" fmla="*/ 834927 w 849529"/>
                <a:gd name="connsiteY39" fmla="*/ 495534 h 591220"/>
                <a:gd name="connsiteX40" fmla="*/ 823998 w 849529"/>
                <a:gd name="connsiteY40" fmla="*/ 502820 h 591220"/>
                <a:gd name="connsiteX41" fmla="*/ 816712 w 849529"/>
                <a:gd name="connsiteY41" fmla="*/ 524678 h 591220"/>
                <a:gd name="connsiteX42" fmla="*/ 809426 w 849529"/>
                <a:gd name="connsiteY42" fmla="*/ 531965 h 591220"/>
                <a:gd name="connsiteX43" fmla="*/ 780282 w 849529"/>
                <a:gd name="connsiteY43" fmla="*/ 546537 h 591220"/>
                <a:gd name="connsiteX44" fmla="*/ 747495 w 849529"/>
                <a:gd name="connsiteY44" fmla="*/ 557466 h 591220"/>
                <a:gd name="connsiteX45" fmla="*/ 736566 w 849529"/>
                <a:gd name="connsiteY45" fmla="*/ 561109 h 591220"/>
                <a:gd name="connsiteX46" fmla="*/ 685563 w 849529"/>
                <a:gd name="connsiteY46" fmla="*/ 564752 h 591220"/>
                <a:gd name="connsiteX47" fmla="*/ 649133 w 849529"/>
                <a:gd name="connsiteY47" fmla="*/ 572038 h 591220"/>
                <a:gd name="connsiteX48" fmla="*/ 638204 w 849529"/>
                <a:gd name="connsiteY48" fmla="*/ 575681 h 591220"/>
                <a:gd name="connsiteX49" fmla="*/ 594487 w 849529"/>
                <a:gd name="connsiteY49" fmla="*/ 579324 h 591220"/>
                <a:gd name="connsiteX50" fmla="*/ 561700 w 849529"/>
                <a:gd name="connsiteY50" fmla="*/ 579324 h 591220"/>
                <a:gd name="connsiteX51" fmla="*/ 543485 w 849529"/>
                <a:gd name="connsiteY51" fmla="*/ 575681 h 591220"/>
                <a:gd name="connsiteX52" fmla="*/ 532556 w 849529"/>
                <a:gd name="connsiteY52" fmla="*/ 579324 h 591220"/>
                <a:gd name="connsiteX53" fmla="*/ 517984 w 849529"/>
                <a:gd name="connsiteY53" fmla="*/ 586610 h 591220"/>
                <a:gd name="connsiteX54" fmla="*/ 503412 w 849529"/>
                <a:gd name="connsiteY54" fmla="*/ 590253 h 591220"/>
                <a:gd name="connsiteX55" fmla="*/ 474268 w 849529"/>
                <a:gd name="connsiteY55" fmla="*/ 590253 h 591220"/>
                <a:gd name="connsiteX56" fmla="*/ 408693 w 849529"/>
                <a:gd name="connsiteY56" fmla="*/ 579324 h 591220"/>
                <a:gd name="connsiteX57" fmla="*/ 350405 w 849529"/>
                <a:gd name="connsiteY57" fmla="*/ 579324 h 591220"/>
                <a:gd name="connsiteX58" fmla="*/ 306688 w 849529"/>
                <a:gd name="connsiteY58" fmla="*/ 586610 h 591220"/>
                <a:gd name="connsiteX59" fmla="*/ 295759 w 849529"/>
                <a:gd name="connsiteY59" fmla="*/ 575681 h 591220"/>
                <a:gd name="connsiteX60" fmla="*/ 208327 w 849529"/>
                <a:gd name="connsiteY60" fmla="*/ 564752 h 591220"/>
                <a:gd name="connsiteX61" fmla="*/ 193754 w 849529"/>
                <a:gd name="connsiteY61" fmla="*/ 561109 h 591220"/>
                <a:gd name="connsiteX62" fmla="*/ 171896 w 849529"/>
                <a:gd name="connsiteY62" fmla="*/ 568395 h 591220"/>
                <a:gd name="connsiteX63" fmla="*/ 113608 w 849529"/>
                <a:gd name="connsiteY63" fmla="*/ 561109 h 591220"/>
                <a:gd name="connsiteX64" fmla="*/ 95393 w 849529"/>
                <a:gd name="connsiteY64" fmla="*/ 557466 h 591220"/>
                <a:gd name="connsiteX65" fmla="*/ 84464 w 849529"/>
                <a:gd name="connsiteY65" fmla="*/ 561109 h 591220"/>
                <a:gd name="connsiteX66" fmla="*/ 73534 w 849529"/>
                <a:gd name="connsiteY66" fmla="*/ 557466 h 591220"/>
                <a:gd name="connsiteX67" fmla="*/ 48033 w 849529"/>
                <a:gd name="connsiteY67" fmla="*/ 546537 h 591220"/>
                <a:gd name="connsiteX68" fmla="*/ 40747 w 849529"/>
                <a:gd name="connsiteY68" fmla="*/ 535608 h 591220"/>
                <a:gd name="connsiteX69" fmla="*/ 11603 w 849529"/>
                <a:gd name="connsiteY69" fmla="*/ 521035 h 591220"/>
                <a:gd name="connsiteX70" fmla="*/ 7960 w 849529"/>
                <a:gd name="connsiteY70" fmla="*/ 510106 h 591220"/>
                <a:gd name="connsiteX71" fmla="*/ 674 w 849529"/>
                <a:gd name="connsiteY71" fmla="*/ 491891 h 591220"/>
                <a:gd name="connsiteX72" fmla="*/ 4317 w 849529"/>
                <a:gd name="connsiteY72" fmla="*/ 480962 h 591220"/>
                <a:gd name="connsiteX73" fmla="*/ 4317 w 849529"/>
                <a:gd name="connsiteY73" fmla="*/ 459104 h 591220"/>
                <a:gd name="connsiteX74" fmla="*/ 674 w 849529"/>
                <a:gd name="connsiteY74" fmla="*/ 448175 h 591220"/>
                <a:gd name="connsiteX75" fmla="*/ 4317 w 849529"/>
                <a:gd name="connsiteY75" fmla="*/ 437246 h 591220"/>
                <a:gd name="connsiteX76" fmla="*/ 11603 w 849529"/>
                <a:gd name="connsiteY76" fmla="*/ 397173 h 591220"/>
                <a:gd name="connsiteX77" fmla="*/ 22532 w 849529"/>
                <a:gd name="connsiteY77" fmla="*/ 386243 h 591220"/>
                <a:gd name="connsiteX78" fmla="*/ 26175 w 849529"/>
                <a:gd name="connsiteY78" fmla="*/ 375314 h 591220"/>
                <a:gd name="connsiteX79" fmla="*/ 48033 w 849529"/>
                <a:gd name="connsiteY79" fmla="*/ 342527 h 591220"/>
                <a:gd name="connsiteX80" fmla="*/ 55319 w 849529"/>
                <a:gd name="connsiteY80" fmla="*/ 331598 h 591220"/>
                <a:gd name="connsiteX81" fmla="*/ 58962 w 849529"/>
                <a:gd name="connsiteY81" fmla="*/ 320669 h 591220"/>
                <a:gd name="connsiteX82" fmla="*/ 69891 w 849529"/>
                <a:gd name="connsiteY82" fmla="*/ 309740 h 591220"/>
                <a:gd name="connsiteX83" fmla="*/ 80821 w 849529"/>
                <a:gd name="connsiteY83" fmla="*/ 295168 h 591220"/>
                <a:gd name="connsiteX84" fmla="*/ 95393 w 849529"/>
                <a:gd name="connsiteY84" fmla="*/ 273310 h 591220"/>
                <a:gd name="connsiteX85" fmla="*/ 113608 w 849529"/>
                <a:gd name="connsiteY85" fmla="*/ 251451 h 591220"/>
                <a:gd name="connsiteX86" fmla="*/ 124537 w 849529"/>
                <a:gd name="connsiteY86" fmla="*/ 218664 h 591220"/>
                <a:gd name="connsiteX87" fmla="*/ 131823 w 849529"/>
                <a:gd name="connsiteY87" fmla="*/ 207735 h 591220"/>
                <a:gd name="connsiteX88" fmla="*/ 139109 w 849529"/>
                <a:gd name="connsiteY88" fmla="*/ 185877 h 591220"/>
                <a:gd name="connsiteX89" fmla="*/ 150038 w 849529"/>
                <a:gd name="connsiteY89" fmla="*/ 171305 h 591220"/>
                <a:gd name="connsiteX90" fmla="*/ 171896 w 849529"/>
                <a:gd name="connsiteY90" fmla="*/ 127588 h 591220"/>
                <a:gd name="connsiteX91" fmla="*/ 182825 w 849529"/>
                <a:gd name="connsiteY91" fmla="*/ 102087 h 591220"/>
                <a:gd name="connsiteX92" fmla="*/ 186468 w 849529"/>
                <a:gd name="connsiteY92" fmla="*/ 91158 h 591220"/>
                <a:gd name="connsiteX93" fmla="*/ 197397 w 849529"/>
                <a:gd name="connsiteY93" fmla="*/ 83872 h 591220"/>
                <a:gd name="connsiteX94" fmla="*/ 201040 w 849529"/>
                <a:gd name="connsiteY94" fmla="*/ 69300 h 591220"/>
                <a:gd name="connsiteX95" fmla="*/ 226542 w 849529"/>
                <a:gd name="connsiteY95" fmla="*/ 40156 h 591220"/>
                <a:gd name="connsiteX96" fmla="*/ 252043 w 849529"/>
                <a:gd name="connsiteY96" fmla="*/ 25584 h 591220"/>
                <a:gd name="connsiteX97" fmla="*/ 262972 w 849529"/>
                <a:gd name="connsiteY97" fmla="*/ 11012 h 591220"/>
                <a:gd name="connsiteX98" fmla="*/ 270258 w 849529"/>
                <a:gd name="connsiteY98" fmla="*/ 82 h 591220"/>
                <a:gd name="connsiteX99" fmla="*/ 277544 w 849529"/>
                <a:gd name="connsiteY99" fmla="*/ 7369 h 591220"/>
                <a:gd name="connsiteX100" fmla="*/ 262972 w 849529"/>
                <a:gd name="connsiteY100" fmla="*/ 82 h 5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49529" h="591220">
                  <a:moveTo>
                    <a:pt x="262972" y="82"/>
                  </a:moveTo>
                  <a:lnTo>
                    <a:pt x="262972" y="82"/>
                  </a:lnTo>
                  <a:cubicBezTo>
                    <a:pt x="273901" y="3725"/>
                    <a:pt x="285007" y="6876"/>
                    <a:pt x="295759" y="11012"/>
                  </a:cubicBezTo>
                  <a:cubicBezTo>
                    <a:pt x="300828" y="12962"/>
                    <a:pt x="304903" y="18123"/>
                    <a:pt x="310331" y="18298"/>
                  </a:cubicBezTo>
                  <a:lnTo>
                    <a:pt x="408693" y="14655"/>
                  </a:lnTo>
                  <a:lnTo>
                    <a:pt x="470625" y="7369"/>
                  </a:lnTo>
                  <a:cubicBezTo>
                    <a:pt x="487669" y="7369"/>
                    <a:pt x="504653" y="9469"/>
                    <a:pt x="521627" y="11012"/>
                  </a:cubicBezTo>
                  <a:cubicBezTo>
                    <a:pt x="534574" y="12189"/>
                    <a:pt x="562758" y="16367"/>
                    <a:pt x="576272" y="18298"/>
                  </a:cubicBezTo>
                  <a:cubicBezTo>
                    <a:pt x="605415" y="28012"/>
                    <a:pt x="568986" y="18298"/>
                    <a:pt x="598131" y="18298"/>
                  </a:cubicBezTo>
                  <a:cubicBezTo>
                    <a:pt x="605518" y="18298"/>
                    <a:pt x="612703" y="20727"/>
                    <a:pt x="619989" y="21941"/>
                  </a:cubicBezTo>
                  <a:cubicBezTo>
                    <a:pt x="629959" y="28588"/>
                    <a:pt x="633091" y="28652"/>
                    <a:pt x="638204" y="40156"/>
                  </a:cubicBezTo>
                  <a:cubicBezTo>
                    <a:pt x="641323" y="47174"/>
                    <a:pt x="640059" y="56583"/>
                    <a:pt x="645490" y="62014"/>
                  </a:cubicBezTo>
                  <a:cubicBezTo>
                    <a:pt x="663158" y="79682"/>
                    <a:pt x="654346" y="72776"/>
                    <a:pt x="670991" y="83872"/>
                  </a:cubicBezTo>
                  <a:cubicBezTo>
                    <a:pt x="672205" y="87515"/>
                    <a:pt x="672917" y="91366"/>
                    <a:pt x="674634" y="94801"/>
                  </a:cubicBezTo>
                  <a:cubicBezTo>
                    <a:pt x="676592" y="98717"/>
                    <a:pt x="681061" y="101437"/>
                    <a:pt x="681920" y="105730"/>
                  </a:cubicBezTo>
                  <a:cubicBezTo>
                    <a:pt x="692399" y="158125"/>
                    <a:pt x="671458" y="140044"/>
                    <a:pt x="696492" y="156733"/>
                  </a:cubicBezTo>
                  <a:cubicBezTo>
                    <a:pt x="698921" y="160376"/>
                    <a:pt x="700135" y="165233"/>
                    <a:pt x="703778" y="167662"/>
                  </a:cubicBezTo>
                  <a:cubicBezTo>
                    <a:pt x="707944" y="170439"/>
                    <a:pt x="713748" y="169333"/>
                    <a:pt x="718350" y="171305"/>
                  </a:cubicBezTo>
                  <a:cubicBezTo>
                    <a:pt x="722375" y="173030"/>
                    <a:pt x="725637" y="176162"/>
                    <a:pt x="729280" y="178591"/>
                  </a:cubicBezTo>
                  <a:cubicBezTo>
                    <a:pt x="730494" y="182234"/>
                    <a:pt x="731868" y="185828"/>
                    <a:pt x="732923" y="189520"/>
                  </a:cubicBezTo>
                  <a:cubicBezTo>
                    <a:pt x="734298" y="194334"/>
                    <a:pt x="734082" y="199745"/>
                    <a:pt x="736566" y="204092"/>
                  </a:cubicBezTo>
                  <a:cubicBezTo>
                    <a:pt x="739122" y="208565"/>
                    <a:pt x="743852" y="211378"/>
                    <a:pt x="747495" y="215021"/>
                  </a:cubicBezTo>
                  <a:cubicBezTo>
                    <a:pt x="748709" y="218664"/>
                    <a:pt x="749421" y="222515"/>
                    <a:pt x="751138" y="225950"/>
                  </a:cubicBezTo>
                  <a:cubicBezTo>
                    <a:pt x="761086" y="245845"/>
                    <a:pt x="756573" y="227664"/>
                    <a:pt x="762067" y="247808"/>
                  </a:cubicBezTo>
                  <a:cubicBezTo>
                    <a:pt x="764702" y="257469"/>
                    <a:pt x="766924" y="267238"/>
                    <a:pt x="769353" y="276953"/>
                  </a:cubicBezTo>
                  <a:cubicBezTo>
                    <a:pt x="771541" y="285703"/>
                    <a:pt x="772420" y="296164"/>
                    <a:pt x="780282" y="302454"/>
                  </a:cubicBezTo>
                  <a:cubicBezTo>
                    <a:pt x="783281" y="304853"/>
                    <a:pt x="787568" y="304883"/>
                    <a:pt x="791211" y="306097"/>
                  </a:cubicBezTo>
                  <a:cubicBezTo>
                    <a:pt x="792425" y="309740"/>
                    <a:pt x="793799" y="313334"/>
                    <a:pt x="794854" y="317026"/>
                  </a:cubicBezTo>
                  <a:cubicBezTo>
                    <a:pt x="796229" y="321840"/>
                    <a:pt x="796013" y="327251"/>
                    <a:pt x="798497" y="331598"/>
                  </a:cubicBezTo>
                  <a:cubicBezTo>
                    <a:pt x="801053" y="336071"/>
                    <a:pt x="805783" y="338884"/>
                    <a:pt x="809426" y="342527"/>
                  </a:cubicBezTo>
                  <a:lnTo>
                    <a:pt x="820355" y="375314"/>
                  </a:lnTo>
                  <a:cubicBezTo>
                    <a:pt x="821569" y="378957"/>
                    <a:pt x="821868" y="383048"/>
                    <a:pt x="823998" y="386243"/>
                  </a:cubicBezTo>
                  <a:lnTo>
                    <a:pt x="838570" y="408102"/>
                  </a:lnTo>
                  <a:cubicBezTo>
                    <a:pt x="840999" y="411745"/>
                    <a:pt x="844471" y="414877"/>
                    <a:pt x="845856" y="419031"/>
                  </a:cubicBezTo>
                  <a:lnTo>
                    <a:pt x="849499" y="429960"/>
                  </a:lnTo>
                  <a:cubicBezTo>
                    <a:pt x="848285" y="433603"/>
                    <a:pt x="845856" y="437049"/>
                    <a:pt x="845856" y="440889"/>
                  </a:cubicBezTo>
                  <a:cubicBezTo>
                    <a:pt x="845856" y="444729"/>
                    <a:pt x="849923" y="448001"/>
                    <a:pt x="849499" y="451818"/>
                  </a:cubicBezTo>
                  <a:cubicBezTo>
                    <a:pt x="848651" y="459451"/>
                    <a:pt x="844642" y="466390"/>
                    <a:pt x="842213" y="473676"/>
                  </a:cubicBezTo>
                  <a:lnTo>
                    <a:pt x="838570" y="484605"/>
                  </a:lnTo>
                  <a:cubicBezTo>
                    <a:pt x="837356" y="488248"/>
                    <a:pt x="838122" y="493404"/>
                    <a:pt x="834927" y="495534"/>
                  </a:cubicBezTo>
                  <a:lnTo>
                    <a:pt x="823998" y="502820"/>
                  </a:lnTo>
                  <a:cubicBezTo>
                    <a:pt x="821569" y="510106"/>
                    <a:pt x="822142" y="519247"/>
                    <a:pt x="816712" y="524678"/>
                  </a:cubicBezTo>
                  <a:cubicBezTo>
                    <a:pt x="814283" y="527107"/>
                    <a:pt x="812108" y="529819"/>
                    <a:pt x="809426" y="531965"/>
                  </a:cubicBezTo>
                  <a:cubicBezTo>
                    <a:pt x="799302" y="540065"/>
                    <a:pt x="793233" y="541828"/>
                    <a:pt x="780282" y="546537"/>
                  </a:cubicBezTo>
                  <a:cubicBezTo>
                    <a:pt x="769455" y="550474"/>
                    <a:pt x="758424" y="553823"/>
                    <a:pt x="747495" y="557466"/>
                  </a:cubicBezTo>
                  <a:cubicBezTo>
                    <a:pt x="743852" y="558680"/>
                    <a:pt x="740396" y="560835"/>
                    <a:pt x="736566" y="561109"/>
                  </a:cubicBezTo>
                  <a:lnTo>
                    <a:pt x="685563" y="564752"/>
                  </a:lnTo>
                  <a:cubicBezTo>
                    <a:pt x="668387" y="567615"/>
                    <a:pt x="664350" y="567690"/>
                    <a:pt x="649133" y="572038"/>
                  </a:cubicBezTo>
                  <a:cubicBezTo>
                    <a:pt x="645441" y="573093"/>
                    <a:pt x="642010" y="575173"/>
                    <a:pt x="638204" y="575681"/>
                  </a:cubicBezTo>
                  <a:cubicBezTo>
                    <a:pt x="623709" y="577614"/>
                    <a:pt x="609059" y="578110"/>
                    <a:pt x="594487" y="579324"/>
                  </a:cubicBezTo>
                  <a:cubicBezTo>
                    <a:pt x="569884" y="571123"/>
                    <a:pt x="600169" y="579324"/>
                    <a:pt x="561700" y="579324"/>
                  </a:cubicBezTo>
                  <a:cubicBezTo>
                    <a:pt x="555508" y="579324"/>
                    <a:pt x="549557" y="576895"/>
                    <a:pt x="543485" y="575681"/>
                  </a:cubicBezTo>
                  <a:cubicBezTo>
                    <a:pt x="539842" y="576895"/>
                    <a:pt x="536086" y="577811"/>
                    <a:pt x="532556" y="579324"/>
                  </a:cubicBezTo>
                  <a:cubicBezTo>
                    <a:pt x="527564" y="581463"/>
                    <a:pt x="523069" y="584703"/>
                    <a:pt x="517984" y="586610"/>
                  </a:cubicBezTo>
                  <a:cubicBezTo>
                    <a:pt x="513296" y="588368"/>
                    <a:pt x="508269" y="589039"/>
                    <a:pt x="503412" y="590253"/>
                  </a:cubicBezTo>
                  <a:cubicBezTo>
                    <a:pt x="442349" y="574987"/>
                    <a:pt x="535331" y="595804"/>
                    <a:pt x="474268" y="590253"/>
                  </a:cubicBezTo>
                  <a:cubicBezTo>
                    <a:pt x="452199" y="588247"/>
                    <a:pt x="408693" y="579324"/>
                    <a:pt x="408693" y="579324"/>
                  </a:cubicBezTo>
                  <a:cubicBezTo>
                    <a:pt x="367690" y="595725"/>
                    <a:pt x="418051" y="579324"/>
                    <a:pt x="350405" y="579324"/>
                  </a:cubicBezTo>
                  <a:cubicBezTo>
                    <a:pt x="335632" y="579324"/>
                    <a:pt x="321260" y="584181"/>
                    <a:pt x="306688" y="586610"/>
                  </a:cubicBezTo>
                  <a:cubicBezTo>
                    <a:pt x="303045" y="582967"/>
                    <a:pt x="300702" y="577135"/>
                    <a:pt x="295759" y="575681"/>
                  </a:cubicBezTo>
                  <a:cubicBezTo>
                    <a:pt x="281832" y="571585"/>
                    <a:pt x="226913" y="566611"/>
                    <a:pt x="208327" y="564752"/>
                  </a:cubicBezTo>
                  <a:cubicBezTo>
                    <a:pt x="203469" y="563538"/>
                    <a:pt x="198736" y="560611"/>
                    <a:pt x="193754" y="561109"/>
                  </a:cubicBezTo>
                  <a:cubicBezTo>
                    <a:pt x="186112" y="561873"/>
                    <a:pt x="171896" y="568395"/>
                    <a:pt x="171896" y="568395"/>
                  </a:cubicBezTo>
                  <a:lnTo>
                    <a:pt x="113608" y="561109"/>
                  </a:lnTo>
                  <a:cubicBezTo>
                    <a:pt x="107478" y="560233"/>
                    <a:pt x="101585" y="557466"/>
                    <a:pt x="95393" y="557466"/>
                  </a:cubicBezTo>
                  <a:cubicBezTo>
                    <a:pt x="91553" y="557466"/>
                    <a:pt x="88107" y="559895"/>
                    <a:pt x="84464" y="561109"/>
                  </a:cubicBezTo>
                  <a:cubicBezTo>
                    <a:pt x="80821" y="559895"/>
                    <a:pt x="77064" y="558979"/>
                    <a:pt x="73534" y="557466"/>
                  </a:cubicBezTo>
                  <a:cubicBezTo>
                    <a:pt x="42017" y="543959"/>
                    <a:pt x="73667" y="555082"/>
                    <a:pt x="48033" y="546537"/>
                  </a:cubicBezTo>
                  <a:cubicBezTo>
                    <a:pt x="45604" y="542894"/>
                    <a:pt x="43843" y="538704"/>
                    <a:pt x="40747" y="535608"/>
                  </a:cubicBezTo>
                  <a:cubicBezTo>
                    <a:pt x="33472" y="528333"/>
                    <a:pt x="20298" y="524514"/>
                    <a:pt x="11603" y="521035"/>
                  </a:cubicBezTo>
                  <a:cubicBezTo>
                    <a:pt x="10389" y="517392"/>
                    <a:pt x="9308" y="513702"/>
                    <a:pt x="7960" y="510106"/>
                  </a:cubicBezTo>
                  <a:cubicBezTo>
                    <a:pt x="5664" y="503983"/>
                    <a:pt x="1485" y="498380"/>
                    <a:pt x="674" y="491891"/>
                  </a:cubicBezTo>
                  <a:cubicBezTo>
                    <a:pt x="198" y="488081"/>
                    <a:pt x="3103" y="484605"/>
                    <a:pt x="4317" y="480962"/>
                  </a:cubicBezTo>
                  <a:cubicBezTo>
                    <a:pt x="-5398" y="451818"/>
                    <a:pt x="4317" y="488248"/>
                    <a:pt x="4317" y="459104"/>
                  </a:cubicBezTo>
                  <a:cubicBezTo>
                    <a:pt x="4317" y="455264"/>
                    <a:pt x="1888" y="451818"/>
                    <a:pt x="674" y="448175"/>
                  </a:cubicBezTo>
                  <a:cubicBezTo>
                    <a:pt x="1888" y="444532"/>
                    <a:pt x="3630" y="441024"/>
                    <a:pt x="4317" y="437246"/>
                  </a:cubicBezTo>
                  <a:cubicBezTo>
                    <a:pt x="4568" y="435864"/>
                    <a:pt x="6381" y="405006"/>
                    <a:pt x="11603" y="397173"/>
                  </a:cubicBezTo>
                  <a:cubicBezTo>
                    <a:pt x="14461" y="392886"/>
                    <a:pt x="18889" y="389886"/>
                    <a:pt x="22532" y="386243"/>
                  </a:cubicBezTo>
                  <a:cubicBezTo>
                    <a:pt x="23746" y="382600"/>
                    <a:pt x="24310" y="378671"/>
                    <a:pt x="26175" y="375314"/>
                  </a:cubicBezTo>
                  <a:lnTo>
                    <a:pt x="48033" y="342527"/>
                  </a:lnTo>
                  <a:cubicBezTo>
                    <a:pt x="50462" y="338884"/>
                    <a:pt x="53934" y="335752"/>
                    <a:pt x="55319" y="331598"/>
                  </a:cubicBezTo>
                  <a:cubicBezTo>
                    <a:pt x="56533" y="327955"/>
                    <a:pt x="56832" y="323864"/>
                    <a:pt x="58962" y="320669"/>
                  </a:cubicBezTo>
                  <a:cubicBezTo>
                    <a:pt x="61820" y="316382"/>
                    <a:pt x="66538" y="313652"/>
                    <a:pt x="69891" y="309740"/>
                  </a:cubicBezTo>
                  <a:cubicBezTo>
                    <a:pt x="73843" y="305130"/>
                    <a:pt x="77178" y="300025"/>
                    <a:pt x="80821" y="295168"/>
                  </a:cubicBezTo>
                  <a:cubicBezTo>
                    <a:pt x="89484" y="269180"/>
                    <a:pt x="77200" y="300601"/>
                    <a:pt x="95393" y="273310"/>
                  </a:cubicBezTo>
                  <a:cubicBezTo>
                    <a:pt x="112082" y="248275"/>
                    <a:pt x="78373" y="277877"/>
                    <a:pt x="113608" y="251451"/>
                  </a:cubicBezTo>
                  <a:cubicBezTo>
                    <a:pt x="117251" y="240522"/>
                    <a:pt x="118147" y="228249"/>
                    <a:pt x="124537" y="218664"/>
                  </a:cubicBezTo>
                  <a:cubicBezTo>
                    <a:pt x="126966" y="215021"/>
                    <a:pt x="130045" y="211736"/>
                    <a:pt x="131823" y="207735"/>
                  </a:cubicBezTo>
                  <a:cubicBezTo>
                    <a:pt x="134942" y="200717"/>
                    <a:pt x="134501" y="192021"/>
                    <a:pt x="139109" y="185877"/>
                  </a:cubicBezTo>
                  <a:cubicBezTo>
                    <a:pt x="142752" y="181020"/>
                    <a:pt x="147323" y="176736"/>
                    <a:pt x="150038" y="171305"/>
                  </a:cubicBezTo>
                  <a:cubicBezTo>
                    <a:pt x="173811" y="123760"/>
                    <a:pt x="153281" y="146205"/>
                    <a:pt x="171896" y="127588"/>
                  </a:cubicBezTo>
                  <a:cubicBezTo>
                    <a:pt x="175539" y="119088"/>
                    <a:pt x="179390" y="110674"/>
                    <a:pt x="182825" y="102087"/>
                  </a:cubicBezTo>
                  <a:cubicBezTo>
                    <a:pt x="184251" y="98522"/>
                    <a:pt x="184069" y="94157"/>
                    <a:pt x="186468" y="91158"/>
                  </a:cubicBezTo>
                  <a:cubicBezTo>
                    <a:pt x="189203" y="87739"/>
                    <a:pt x="193754" y="86301"/>
                    <a:pt x="197397" y="83872"/>
                  </a:cubicBezTo>
                  <a:cubicBezTo>
                    <a:pt x="198611" y="79015"/>
                    <a:pt x="198801" y="73778"/>
                    <a:pt x="201040" y="69300"/>
                  </a:cubicBezTo>
                  <a:cubicBezTo>
                    <a:pt x="212779" y="45823"/>
                    <a:pt x="210958" y="51287"/>
                    <a:pt x="226542" y="40156"/>
                  </a:cubicBezTo>
                  <a:cubicBezTo>
                    <a:pt x="245840" y="26372"/>
                    <a:pt x="234308" y="31496"/>
                    <a:pt x="252043" y="25584"/>
                  </a:cubicBezTo>
                  <a:cubicBezTo>
                    <a:pt x="255686" y="20727"/>
                    <a:pt x="259443" y="15953"/>
                    <a:pt x="262972" y="11012"/>
                  </a:cubicBezTo>
                  <a:cubicBezTo>
                    <a:pt x="265517" y="7449"/>
                    <a:pt x="266010" y="1144"/>
                    <a:pt x="270258" y="82"/>
                  </a:cubicBezTo>
                  <a:cubicBezTo>
                    <a:pt x="273590" y="-751"/>
                    <a:pt x="275115" y="4940"/>
                    <a:pt x="277544" y="7369"/>
                  </a:cubicBezTo>
                  <a:cubicBezTo>
                    <a:pt x="268911" y="20319"/>
                    <a:pt x="265401" y="1296"/>
                    <a:pt x="262972" y="82"/>
                  </a:cubicBezTo>
                  <a:close/>
                </a:path>
              </a:pathLst>
            </a:custGeom>
            <a:solidFill>
              <a:srgbClr val="EF876B"/>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a:ln>
                  <a:noFill/>
                </a:ln>
                <a:solidFill>
                  <a:srgbClr val="5F5F5F"/>
                </a:solidFill>
                <a:effectLst/>
                <a:uLnTx/>
                <a:uFillTx/>
                <a:latin typeface="europa"/>
                <a:ea typeface="+mn-ea"/>
                <a:cs typeface="+mn-cs"/>
              </a:endParaRPr>
            </a:p>
          </p:txBody>
        </p:sp>
        <p:pic>
          <p:nvPicPr>
            <p:cNvPr id="29" name="Picture 28"/>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r="41879"/>
            <a:stretch/>
          </p:blipFill>
          <p:spPr>
            <a:xfrm>
              <a:off x="6262467" y="5439667"/>
              <a:ext cx="609613" cy="702745"/>
            </a:xfrm>
            <a:prstGeom prst="rect">
              <a:avLst/>
            </a:prstGeom>
          </p:spPr>
        </p:pic>
        <p:sp>
          <p:nvSpPr>
            <p:cNvPr id="32" name="Rectangle 31"/>
            <p:cNvSpPr/>
            <p:nvPr/>
          </p:nvSpPr>
          <p:spPr>
            <a:xfrm>
              <a:off x="6366966" y="5791039"/>
              <a:ext cx="280863" cy="297517"/>
            </a:xfrm>
            <a:prstGeom prst="rect">
              <a:avLst/>
            </a:prstGeom>
          </p:spPr>
          <p:txBody>
            <a:bodyPr wrap="square">
              <a:spAutoFit/>
            </a:bodyPr>
            <a:lstStyle/>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Black" panose="020B0A04020102020204" pitchFamily="34" charset="0"/>
                  <a:ea typeface="+mn-ea"/>
                  <a:cs typeface="+mn-cs"/>
                </a:rPr>
                <a:t>T</a:t>
              </a:r>
            </a:p>
          </p:txBody>
        </p:sp>
      </p:grpSp>
      <p:grpSp>
        <p:nvGrpSpPr>
          <p:cNvPr id="48" name="Group 47"/>
          <p:cNvGrpSpPr/>
          <p:nvPr/>
        </p:nvGrpSpPr>
        <p:grpSpPr>
          <a:xfrm>
            <a:off x="2463885" y="1196752"/>
            <a:ext cx="610389" cy="702745"/>
            <a:chOff x="7560604" y="5499377"/>
            <a:chExt cx="610389" cy="702745"/>
          </a:xfrm>
        </p:grpSpPr>
        <p:sp>
          <p:nvSpPr>
            <p:cNvPr id="35" name="Freeform 34"/>
            <p:cNvSpPr/>
            <p:nvPr/>
          </p:nvSpPr>
          <p:spPr>
            <a:xfrm>
              <a:off x="7560604" y="5814698"/>
              <a:ext cx="553935" cy="385505"/>
            </a:xfrm>
            <a:custGeom>
              <a:avLst/>
              <a:gdLst>
                <a:gd name="connsiteX0" fmla="*/ 262972 w 849529"/>
                <a:gd name="connsiteY0" fmla="*/ 82 h 591220"/>
                <a:gd name="connsiteX1" fmla="*/ 262972 w 849529"/>
                <a:gd name="connsiteY1" fmla="*/ 82 h 591220"/>
                <a:gd name="connsiteX2" fmla="*/ 295759 w 849529"/>
                <a:gd name="connsiteY2" fmla="*/ 11012 h 591220"/>
                <a:gd name="connsiteX3" fmla="*/ 310331 w 849529"/>
                <a:gd name="connsiteY3" fmla="*/ 18298 h 591220"/>
                <a:gd name="connsiteX4" fmla="*/ 408693 w 849529"/>
                <a:gd name="connsiteY4" fmla="*/ 14655 h 591220"/>
                <a:gd name="connsiteX5" fmla="*/ 470625 w 849529"/>
                <a:gd name="connsiteY5" fmla="*/ 7369 h 591220"/>
                <a:gd name="connsiteX6" fmla="*/ 521627 w 849529"/>
                <a:gd name="connsiteY6" fmla="*/ 11012 h 591220"/>
                <a:gd name="connsiteX7" fmla="*/ 576272 w 849529"/>
                <a:gd name="connsiteY7" fmla="*/ 18298 h 591220"/>
                <a:gd name="connsiteX8" fmla="*/ 598131 w 849529"/>
                <a:gd name="connsiteY8" fmla="*/ 18298 h 591220"/>
                <a:gd name="connsiteX9" fmla="*/ 619989 w 849529"/>
                <a:gd name="connsiteY9" fmla="*/ 21941 h 591220"/>
                <a:gd name="connsiteX10" fmla="*/ 638204 w 849529"/>
                <a:gd name="connsiteY10" fmla="*/ 40156 h 591220"/>
                <a:gd name="connsiteX11" fmla="*/ 645490 w 849529"/>
                <a:gd name="connsiteY11" fmla="*/ 62014 h 591220"/>
                <a:gd name="connsiteX12" fmla="*/ 670991 w 849529"/>
                <a:gd name="connsiteY12" fmla="*/ 83872 h 591220"/>
                <a:gd name="connsiteX13" fmla="*/ 674634 w 849529"/>
                <a:gd name="connsiteY13" fmla="*/ 94801 h 591220"/>
                <a:gd name="connsiteX14" fmla="*/ 681920 w 849529"/>
                <a:gd name="connsiteY14" fmla="*/ 105730 h 591220"/>
                <a:gd name="connsiteX15" fmla="*/ 696492 w 849529"/>
                <a:gd name="connsiteY15" fmla="*/ 156733 h 591220"/>
                <a:gd name="connsiteX16" fmla="*/ 703778 w 849529"/>
                <a:gd name="connsiteY16" fmla="*/ 167662 h 591220"/>
                <a:gd name="connsiteX17" fmla="*/ 718350 w 849529"/>
                <a:gd name="connsiteY17" fmla="*/ 171305 h 591220"/>
                <a:gd name="connsiteX18" fmla="*/ 729280 w 849529"/>
                <a:gd name="connsiteY18" fmla="*/ 178591 h 591220"/>
                <a:gd name="connsiteX19" fmla="*/ 732923 w 849529"/>
                <a:gd name="connsiteY19" fmla="*/ 189520 h 591220"/>
                <a:gd name="connsiteX20" fmla="*/ 736566 w 849529"/>
                <a:gd name="connsiteY20" fmla="*/ 204092 h 591220"/>
                <a:gd name="connsiteX21" fmla="*/ 747495 w 849529"/>
                <a:gd name="connsiteY21" fmla="*/ 215021 h 591220"/>
                <a:gd name="connsiteX22" fmla="*/ 751138 w 849529"/>
                <a:gd name="connsiteY22" fmla="*/ 225950 h 591220"/>
                <a:gd name="connsiteX23" fmla="*/ 762067 w 849529"/>
                <a:gd name="connsiteY23" fmla="*/ 247808 h 591220"/>
                <a:gd name="connsiteX24" fmla="*/ 769353 w 849529"/>
                <a:gd name="connsiteY24" fmla="*/ 276953 h 591220"/>
                <a:gd name="connsiteX25" fmla="*/ 780282 w 849529"/>
                <a:gd name="connsiteY25" fmla="*/ 302454 h 591220"/>
                <a:gd name="connsiteX26" fmla="*/ 791211 w 849529"/>
                <a:gd name="connsiteY26" fmla="*/ 306097 h 591220"/>
                <a:gd name="connsiteX27" fmla="*/ 794854 w 849529"/>
                <a:gd name="connsiteY27" fmla="*/ 317026 h 591220"/>
                <a:gd name="connsiteX28" fmla="*/ 798497 w 849529"/>
                <a:gd name="connsiteY28" fmla="*/ 331598 h 591220"/>
                <a:gd name="connsiteX29" fmla="*/ 809426 w 849529"/>
                <a:gd name="connsiteY29" fmla="*/ 342527 h 591220"/>
                <a:gd name="connsiteX30" fmla="*/ 820355 w 849529"/>
                <a:gd name="connsiteY30" fmla="*/ 375314 h 591220"/>
                <a:gd name="connsiteX31" fmla="*/ 823998 w 849529"/>
                <a:gd name="connsiteY31" fmla="*/ 386243 h 591220"/>
                <a:gd name="connsiteX32" fmla="*/ 838570 w 849529"/>
                <a:gd name="connsiteY32" fmla="*/ 408102 h 591220"/>
                <a:gd name="connsiteX33" fmla="*/ 845856 w 849529"/>
                <a:gd name="connsiteY33" fmla="*/ 419031 h 591220"/>
                <a:gd name="connsiteX34" fmla="*/ 849499 w 849529"/>
                <a:gd name="connsiteY34" fmla="*/ 429960 h 591220"/>
                <a:gd name="connsiteX35" fmla="*/ 845856 w 849529"/>
                <a:gd name="connsiteY35" fmla="*/ 440889 h 591220"/>
                <a:gd name="connsiteX36" fmla="*/ 849499 w 849529"/>
                <a:gd name="connsiteY36" fmla="*/ 451818 h 591220"/>
                <a:gd name="connsiteX37" fmla="*/ 842213 w 849529"/>
                <a:gd name="connsiteY37" fmla="*/ 473676 h 591220"/>
                <a:gd name="connsiteX38" fmla="*/ 838570 w 849529"/>
                <a:gd name="connsiteY38" fmla="*/ 484605 h 591220"/>
                <a:gd name="connsiteX39" fmla="*/ 834927 w 849529"/>
                <a:gd name="connsiteY39" fmla="*/ 495534 h 591220"/>
                <a:gd name="connsiteX40" fmla="*/ 823998 w 849529"/>
                <a:gd name="connsiteY40" fmla="*/ 502820 h 591220"/>
                <a:gd name="connsiteX41" fmla="*/ 816712 w 849529"/>
                <a:gd name="connsiteY41" fmla="*/ 524678 h 591220"/>
                <a:gd name="connsiteX42" fmla="*/ 809426 w 849529"/>
                <a:gd name="connsiteY42" fmla="*/ 531965 h 591220"/>
                <a:gd name="connsiteX43" fmla="*/ 780282 w 849529"/>
                <a:gd name="connsiteY43" fmla="*/ 546537 h 591220"/>
                <a:gd name="connsiteX44" fmla="*/ 747495 w 849529"/>
                <a:gd name="connsiteY44" fmla="*/ 557466 h 591220"/>
                <a:gd name="connsiteX45" fmla="*/ 736566 w 849529"/>
                <a:gd name="connsiteY45" fmla="*/ 561109 h 591220"/>
                <a:gd name="connsiteX46" fmla="*/ 685563 w 849529"/>
                <a:gd name="connsiteY46" fmla="*/ 564752 h 591220"/>
                <a:gd name="connsiteX47" fmla="*/ 649133 w 849529"/>
                <a:gd name="connsiteY47" fmla="*/ 572038 h 591220"/>
                <a:gd name="connsiteX48" fmla="*/ 638204 w 849529"/>
                <a:gd name="connsiteY48" fmla="*/ 575681 h 591220"/>
                <a:gd name="connsiteX49" fmla="*/ 594487 w 849529"/>
                <a:gd name="connsiteY49" fmla="*/ 579324 h 591220"/>
                <a:gd name="connsiteX50" fmla="*/ 561700 w 849529"/>
                <a:gd name="connsiteY50" fmla="*/ 579324 h 591220"/>
                <a:gd name="connsiteX51" fmla="*/ 543485 w 849529"/>
                <a:gd name="connsiteY51" fmla="*/ 575681 h 591220"/>
                <a:gd name="connsiteX52" fmla="*/ 532556 w 849529"/>
                <a:gd name="connsiteY52" fmla="*/ 579324 h 591220"/>
                <a:gd name="connsiteX53" fmla="*/ 517984 w 849529"/>
                <a:gd name="connsiteY53" fmla="*/ 586610 h 591220"/>
                <a:gd name="connsiteX54" fmla="*/ 503412 w 849529"/>
                <a:gd name="connsiteY54" fmla="*/ 590253 h 591220"/>
                <a:gd name="connsiteX55" fmla="*/ 474268 w 849529"/>
                <a:gd name="connsiteY55" fmla="*/ 590253 h 591220"/>
                <a:gd name="connsiteX56" fmla="*/ 408693 w 849529"/>
                <a:gd name="connsiteY56" fmla="*/ 579324 h 591220"/>
                <a:gd name="connsiteX57" fmla="*/ 350405 w 849529"/>
                <a:gd name="connsiteY57" fmla="*/ 579324 h 591220"/>
                <a:gd name="connsiteX58" fmla="*/ 306688 w 849529"/>
                <a:gd name="connsiteY58" fmla="*/ 586610 h 591220"/>
                <a:gd name="connsiteX59" fmla="*/ 295759 w 849529"/>
                <a:gd name="connsiteY59" fmla="*/ 575681 h 591220"/>
                <a:gd name="connsiteX60" fmla="*/ 208327 w 849529"/>
                <a:gd name="connsiteY60" fmla="*/ 564752 h 591220"/>
                <a:gd name="connsiteX61" fmla="*/ 193754 w 849529"/>
                <a:gd name="connsiteY61" fmla="*/ 561109 h 591220"/>
                <a:gd name="connsiteX62" fmla="*/ 171896 w 849529"/>
                <a:gd name="connsiteY62" fmla="*/ 568395 h 591220"/>
                <a:gd name="connsiteX63" fmla="*/ 113608 w 849529"/>
                <a:gd name="connsiteY63" fmla="*/ 561109 h 591220"/>
                <a:gd name="connsiteX64" fmla="*/ 95393 w 849529"/>
                <a:gd name="connsiteY64" fmla="*/ 557466 h 591220"/>
                <a:gd name="connsiteX65" fmla="*/ 84464 w 849529"/>
                <a:gd name="connsiteY65" fmla="*/ 561109 h 591220"/>
                <a:gd name="connsiteX66" fmla="*/ 73534 w 849529"/>
                <a:gd name="connsiteY66" fmla="*/ 557466 h 591220"/>
                <a:gd name="connsiteX67" fmla="*/ 48033 w 849529"/>
                <a:gd name="connsiteY67" fmla="*/ 546537 h 591220"/>
                <a:gd name="connsiteX68" fmla="*/ 40747 w 849529"/>
                <a:gd name="connsiteY68" fmla="*/ 535608 h 591220"/>
                <a:gd name="connsiteX69" fmla="*/ 11603 w 849529"/>
                <a:gd name="connsiteY69" fmla="*/ 521035 h 591220"/>
                <a:gd name="connsiteX70" fmla="*/ 7960 w 849529"/>
                <a:gd name="connsiteY70" fmla="*/ 510106 h 591220"/>
                <a:gd name="connsiteX71" fmla="*/ 674 w 849529"/>
                <a:gd name="connsiteY71" fmla="*/ 491891 h 591220"/>
                <a:gd name="connsiteX72" fmla="*/ 4317 w 849529"/>
                <a:gd name="connsiteY72" fmla="*/ 480962 h 591220"/>
                <a:gd name="connsiteX73" fmla="*/ 4317 w 849529"/>
                <a:gd name="connsiteY73" fmla="*/ 459104 h 591220"/>
                <a:gd name="connsiteX74" fmla="*/ 674 w 849529"/>
                <a:gd name="connsiteY74" fmla="*/ 448175 h 591220"/>
                <a:gd name="connsiteX75" fmla="*/ 4317 w 849529"/>
                <a:gd name="connsiteY75" fmla="*/ 437246 h 591220"/>
                <a:gd name="connsiteX76" fmla="*/ 11603 w 849529"/>
                <a:gd name="connsiteY76" fmla="*/ 397173 h 591220"/>
                <a:gd name="connsiteX77" fmla="*/ 22532 w 849529"/>
                <a:gd name="connsiteY77" fmla="*/ 386243 h 591220"/>
                <a:gd name="connsiteX78" fmla="*/ 26175 w 849529"/>
                <a:gd name="connsiteY78" fmla="*/ 375314 h 591220"/>
                <a:gd name="connsiteX79" fmla="*/ 48033 w 849529"/>
                <a:gd name="connsiteY79" fmla="*/ 342527 h 591220"/>
                <a:gd name="connsiteX80" fmla="*/ 55319 w 849529"/>
                <a:gd name="connsiteY80" fmla="*/ 331598 h 591220"/>
                <a:gd name="connsiteX81" fmla="*/ 58962 w 849529"/>
                <a:gd name="connsiteY81" fmla="*/ 320669 h 591220"/>
                <a:gd name="connsiteX82" fmla="*/ 69891 w 849529"/>
                <a:gd name="connsiteY82" fmla="*/ 309740 h 591220"/>
                <a:gd name="connsiteX83" fmla="*/ 80821 w 849529"/>
                <a:gd name="connsiteY83" fmla="*/ 295168 h 591220"/>
                <a:gd name="connsiteX84" fmla="*/ 95393 w 849529"/>
                <a:gd name="connsiteY84" fmla="*/ 273310 h 591220"/>
                <a:gd name="connsiteX85" fmla="*/ 113608 w 849529"/>
                <a:gd name="connsiteY85" fmla="*/ 251451 h 591220"/>
                <a:gd name="connsiteX86" fmla="*/ 124537 w 849529"/>
                <a:gd name="connsiteY86" fmla="*/ 218664 h 591220"/>
                <a:gd name="connsiteX87" fmla="*/ 131823 w 849529"/>
                <a:gd name="connsiteY87" fmla="*/ 207735 h 591220"/>
                <a:gd name="connsiteX88" fmla="*/ 139109 w 849529"/>
                <a:gd name="connsiteY88" fmla="*/ 185877 h 591220"/>
                <a:gd name="connsiteX89" fmla="*/ 150038 w 849529"/>
                <a:gd name="connsiteY89" fmla="*/ 171305 h 591220"/>
                <a:gd name="connsiteX90" fmla="*/ 171896 w 849529"/>
                <a:gd name="connsiteY90" fmla="*/ 127588 h 591220"/>
                <a:gd name="connsiteX91" fmla="*/ 182825 w 849529"/>
                <a:gd name="connsiteY91" fmla="*/ 102087 h 591220"/>
                <a:gd name="connsiteX92" fmla="*/ 186468 w 849529"/>
                <a:gd name="connsiteY92" fmla="*/ 91158 h 591220"/>
                <a:gd name="connsiteX93" fmla="*/ 197397 w 849529"/>
                <a:gd name="connsiteY93" fmla="*/ 83872 h 591220"/>
                <a:gd name="connsiteX94" fmla="*/ 201040 w 849529"/>
                <a:gd name="connsiteY94" fmla="*/ 69300 h 591220"/>
                <a:gd name="connsiteX95" fmla="*/ 226542 w 849529"/>
                <a:gd name="connsiteY95" fmla="*/ 40156 h 591220"/>
                <a:gd name="connsiteX96" fmla="*/ 252043 w 849529"/>
                <a:gd name="connsiteY96" fmla="*/ 25584 h 591220"/>
                <a:gd name="connsiteX97" fmla="*/ 262972 w 849529"/>
                <a:gd name="connsiteY97" fmla="*/ 11012 h 591220"/>
                <a:gd name="connsiteX98" fmla="*/ 270258 w 849529"/>
                <a:gd name="connsiteY98" fmla="*/ 82 h 591220"/>
                <a:gd name="connsiteX99" fmla="*/ 277544 w 849529"/>
                <a:gd name="connsiteY99" fmla="*/ 7369 h 591220"/>
                <a:gd name="connsiteX100" fmla="*/ 262972 w 849529"/>
                <a:gd name="connsiteY100" fmla="*/ 82 h 5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49529" h="591220">
                  <a:moveTo>
                    <a:pt x="262972" y="82"/>
                  </a:moveTo>
                  <a:lnTo>
                    <a:pt x="262972" y="82"/>
                  </a:lnTo>
                  <a:cubicBezTo>
                    <a:pt x="273901" y="3725"/>
                    <a:pt x="285007" y="6876"/>
                    <a:pt x="295759" y="11012"/>
                  </a:cubicBezTo>
                  <a:cubicBezTo>
                    <a:pt x="300828" y="12962"/>
                    <a:pt x="304903" y="18123"/>
                    <a:pt x="310331" y="18298"/>
                  </a:cubicBezTo>
                  <a:lnTo>
                    <a:pt x="408693" y="14655"/>
                  </a:lnTo>
                  <a:lnTo>
                    <a:pt x="470625" y="7369"/>
                  </a:lnTo>
                  <a:cubicBezTo>
                    <a:pt x="487669" y="7369"/>
                    <a:pt x="504653" y="9469"/>
                    <a:pt x="521627" y="11012"/>
                  </a:cubicBezTo>
                  <a:cubicBezTo>
                    <a:pt x="534574" y="12189"/>
                    <a:pt x="562758" y="16367"/>
                    <a:pt x="576272" y="18298"/>
                  </a:cubicBezTo>
                  <a:cubicBezTo>
                    <a:pt x="605415" y="28012"/>
                    <a:pt x="568986" y="18298"/>
                    <a:pt x="598131" y="18298"/>
                  </a:cubicBezTo>
                  <a:cubicBezTo>
                    <a:pt x="605518" y="18298"/>
                    <a:pt x="612703" y="20727"/>
                    <a:pt x="619989" y="21941"/>
                  </a:cubicBezTo>
                  <a:cubicBezTo>
                    <a:pt x="629959" y="28588"/>
                    <a:pt x="633091" y="28652"/>
                    <a:pt x="638204" y="40156"/>
                  </a:cubicBezTo>
                  <a:cubicBezTo>
                    <a:pt x="641323" y="47174"/>
                    <a:pt x="640059" y="56583"/>
                    <a:pt x="645490" y="62014"/>
                  </a:cubicBezTo>
                  <a:cubicBezTo>
                    <a:pt x="663158" y="79682"/>
                    <a:pt x="654346" y="72776"/>
                    <a:pt x="670991" y="83872"/>
                  </a:cubicBezTo>
                  <a:cubicBezTo>
                    <a:pt x="672205" y="87515"/>
                    <a:pt x="672917" y="91366"/>
                    <a:pt x="674634" y="94801"/>
                  </a:cubicBezTo>
                  <a:cubicBezTo>
                    <a:pt x="676592" y="98717"/>
                    <a:pt x="681061" y="101437"/>
                    <a:pt x="681920" y="105730"/>
                  </a:cubicBezTo>
                  <a:cubicBezTo>
                    <a:pt x="692399" y="158125"/>
                    <a:pt x="671458" y="140044"/>
                    <a:pt x="696492" y="156733"/>
                  </a:cubicBezTo>
                  <a:cubicBezTo>
                    <a:pt x="698921" y="160376"/>
                    <a:pt x="700135" y="165233"/>
                    <a:pt x="703778" y="167662"/>
                  </a:cubicBezTo>
                  <a:cubicBezTo>
                    <a:pt x="707944" y="170439"/>
                    <a:pt x="713748" y="169333"/>
                    <a:pt x="718350" y="171305"/>
                  </a:cubicBezTo>
                  <a:cubicBezTo>
                    <a:pt x="722375" y="173030"/>
                    <a:pt x="725637" y="176162"/>
                    <a:pt x="729280" y="178591"/>
                  </a:cubicBezTo>
                  <a:cubicBezTo>
                    <a:pt x="730494" y="182234"/>
                    <a:pt x="731868" y="185828"/>
                    <a:pt x="732923" y="189520"/>
                  </a:cubicBezTo>
                  <a:cubicBezTo>
                    <a:pt x="734298" y="194334"/>
                    <a:pt x="734082" y="199745"/>
                    <a:pt x="736566" y="204092"/>
                  </a:cubicBezTo>
                  <a:cubicBezTo>
                    <a:pt x="739122" y="208565"/>
                    <a:pt x="743852" y="211378"/>
                    <a:pt x="747495" y="215021"/>
                  </a:cubicBezTo>
                  <a:cubicBezTo>
                    <a:pt x="748709" y="218664"/>
                    <a:pt x="749421" y="222515"/>
                    <a:pt x="751138" y="225950"/>
                  </a:cubicBezTo>
                  <a:cubicBezTo>
                    <a:pt x="761086" y="245845"/>
                    <a:pt x="756573" y="227664"/>
                    <a:pt x="762067" y="247808"/>
                  </a:cubicBezTo>
                  <a:cubicBezTo>
                    <a:pt x="764702" y="257469"/>
                    <a:pt x="766924" y="267238"/>
                    <a:pt x="769353" y="276953"/>
                  </a:cubicBezTo>
                  <a:cubicBezTo>
                    <a:pt x="771541" y="285703"/>
                    <a:pt x="772420" y="296164"/>
                    <a:pt x="780282" y="302454"/>
                  </a:cubicBezTo>
                  <a:cubicBezTo>
                    <a:pt x="783281" y="304853"/>
                    <a:pt x="787568" y="304883"/>
                    <a:pt x="791211" y="306097"/>
                  </a:cubicBezTo>
                  <a:cubicBezTo>
                    <a:pt x="792425" y="309740"/>
                    <a:pt x="793799" y="313334"/>
                    <a:pt x="794854" y="317026"/>
                  </a:cubicBezTo>
                  <a:cubicBezTo>
                    <a:pt x="796229" y="321840"/>
                    <a:pt x="796013" y="327251"/>
                    <a:pt x="798497" y="331598"/>
                  </a:cubicBezTo>
                  <a:cubicBezTo>
                    <a:pt x="801053" y="336071"/>
                    <a:pt x="805783" y="338884"/>
                    <a:pt x="809426" y="342527"/>
                  </a:cubicBezTo>
                  <a:lnTo>
                    <a:pt x="820355" y="375314"/>
                  </a:lnTo>
                  <a:cubicBezTo>
                    <a:pt x="821569" y="378957"/>
                    <a:pt x="821868" y="383048"/>
                    <a:pt x="823998" y="386243"/>
                  </a:cubicBezTo>
                  <a:lnTo>
                    <a:pt x="838570" y="408102"/>
                  </a:lnTo>
                  <a:cubicBezTo>
                    <a:pt x="840999" y="411745"/>
                    <a:pt x="844471" y="414877"/>
                    <a:pt x="845856" y="419031"/>
                  </a:cubicBezTo>
                  <a:lnTo>
                    <a:pt x="849499" y="429960"/>
                  </a:lnTo>
                  <a:cubicBezTo>
                    <a:pt x="848285" y="433603"/>
                    <a:pt x="845856" y="437049"/>
                    <a:pt x="845856" y="440889"/>
                  </a:cubicBezTo>
                  <a:cubicBezTo>
                    <a:pt x="845856" y="444729"/>
                    <a:pt x="849923" y="448001"/>
                    <a:pt x="849499" y="451818"/>
                  </a:cubicBezTo>
                  <a:cubicBezTo>
                    <a:pt x="848651" y="459451"/>
                    <a:pt x="844642" y="466390"/>
                    <a:pt x="842213" y="473676"/>
                  </a:cubicBezTo>
                  <a:lnTo>
                    <a:pt x="838570" y="484605"/>
                  </a:lnTo>
                  <a:cubicBezTo>
                    <a:pt x="837356" y="488248"/>
                    <a:pt x="838122" y="493404"/>
                    <a:pt x="834927" y="495534"/>
                  </a:cubicBezTo>
                  <a:lnTo>
                    <a:pt x="823998" y="502820"/>
                  </a:lnTo>
                  <a:cubicBezTo>
                    <a:pt x="821569" y="510106"/>
                    <a:pt x="822142" y="519247"/>
                    <a:pt x="816712" y="524678"/>
                  </a:cubicBezTo>
                  <a:cubicBezTo>
                    <a:pt x="814283" y="527107"/>
                    <a:pt x="812108" y="529819"/>
                    <a:pt x="809426" y="531965"/>
                  </a:cubicBezTo>
                  <a:cubicBezTo>
                    <a:pt x="799302" y="540065"/>
                    <a:pt x="793233" y="541828"/>
                    <a:pt x="780282" y="546537"/>
                  </a:cubicBezTo>
                  <a:cubicBezTo>
                    <a:pt x="769455" y="550474"/>
                    <a:pt x="758424" y="553823"/>
                    <a:pt x="747495" y="557466"/>
                  </a:cubicBezTo>
                  <a:cubicBezTo>
                    <a:pt x="743852" y="558680"/>
                    <a:pt x="740396" y="560835"/>
                    <a:pt x="736566" y="561109"/>
                  </a:cubicBezTo>
                  <a:lnTo>
                    <a:pt x="685563" y="564752"/>
                  </a:lnTo>
                  <a:cubicBezTo>
                    <a:pt x="668387" y="567615"/>
                    <a:pt x="664350" y="567690"/>
                    <a:pt x="649133" y="572038"/>
                  </a:cubicBezTo>
                  <a:cubicBezTo>
                    <a:pt x="645441" y="573093"/>
                    <a:pt x="642010" y="575173"/>
                    <a:pt x="638204" y="575681"/>
                  </a:cubicBezTo>
                  <a:cubicBezTo>
                    <a:pt x="623709" y="577614"/>
                    <a:pt x="609059" y="578110"/>
                    <a:pt x="594487" y="579324"/>
                  </a:cubicBezTo>
                  <a:cubicBezTo>
                    <a:pt x="569884" y="571123"/>
                    <a:pt x="600169" y="579324"/>
                    <a:pt x="561700" y="579324"/>
                  </a:cubicBezTo>
                  <a:cubicBezTo>
                    <a:pt x="555508" y="579324"/>
                    <a:pt x="549557" y="576895"/>
                    <a:pt x="543485" y="575681"/>
                  </a:cubicBezTo>
                  <a:cubicBezTo>
                    <a:pt x="539842" y="576895"/>
                    <a:pt x="536086" y="577811"/>
                    <a:pt x="532556" y="579324"/>
                  </a:cubicBezTo>
                  <a:cubicBezTo>
                    <a:pt x="527564" y="581463"/>
                    <a:pt x="523069" y="584703"/>
                    <a:pt x="517984" y="586610"/>
                  </a:cubicBezTo>
                  <a:cubicBezTo>
                    <a:pt x="513296" y="588368"/>
                    <a:pt x="508269" y="589039"/>
                    <a:pt x="503412" y="590253"/>
                  </a:cubicBezTo>
                  <a:cubicBezTo>
                    <a:pt x="442349" y="574987"/>
                    <a:pt x="535331" y="595804"/>
                    <a:pt x="474268" y="590253"/>
                  </a:cubicBezTo>
                  <a:cubicBezTo>
                    <a:pt x="452199" y="588247"/>
                    <a:pt x="408693" y="579324"/>
                    <a:pt x="408693" y="579324"/>
                  </a:cubicBezTo>
                  <a:cubicBezTo>
                    <a:pt x="367690" y="595725"/>
                    <a:pt x="418051" y="579324"/>
                    <a:pt x="350405" y="579324"/>
                  </a:cubicBezTo>
                  <a:cubicBezTo>
                    <a:pt x="335632" y="579324"/>
                    <a:pt x="321260" y="584181"/>
                    <a:pt x="306688" y="586610"/>
                  </a:cubicBezTo>
                  <a:cubicBezTo>
                    <a:pt x="303045" y="582967"/>
                    <a:pt x="300702" y="577135"/>
                    <a:pt x="295759" y="575681"/>
                  </a:cubicBezTo>
                  <a:cubicBezTo>
                    <a:pt x="281832" y="571585"/>
                    <a:pt x="226913" y="566611"/>
                    <a:pt x="208327" y="564752"/>
                  </a:cubicBezTo>
                  <a:cubicBezTo>
                    <a:pt x="203469" y="563538"/>
                    <a:pt x="198736" y="560611"/>
                    <a:pt x="193754" y="561109"/>
                  </a:cubicBezTo>
                  <a:cubicBezTo>
                    <a:pt x="186112" y="561873"/>
                    <a:pt x="171896" y="568395"/>
                    <a:pt x="171896" y="568395"/>
                  </a:cubicBezTo>
                  <a:lnTo>
                    <a:pt x="113608" y="561109"/>
                  </a:lnTo>
                  <a:cubicBezTo>
                    <a:pt x="107478" y="560233"/>
                    <a:pt x="101585" y="557466"/>
                    <a:pt x="95393" y="557466"/>
                  </a:cubicBezTo>
                  <a:cubicBezTo>
                    <a:pt x="91553" y="557466"/>
                    <a:pt x="88107" y="559895"/>
                    <a:pt x="84464" y="561109"/>
                  </a:cubicBezTo>
                  <a:cubicBezTo>
                    <a:pt x="80821" y="559895"/>
                    <a:pt x="77064" y="558979"/>
                    <a:pt x="73534" y="557466"/>
                  </a:cubicBezTo>
                  <a:cubicBezTo>
                    <a:pt x="42017" y="543959"/>
                    <a:pt x="73667" y="555082"/>
                    <a:pt x="48033" y="546537"/>
                  </a:cubicBezTo>
                  <a:cubicBezTo>
                    <a:pt x="45604" y="542894"/>
                    <a:pt x="43843" y="538704"/>
                    <a:pt x="40747" y="535608"/>
                  </a:cubicBezTo>
                  <a:cubicBezTo>
                    <a:pt x="33472" y="528333"/>
                    <a:pt x="20298" y="524514"/>
                    <a:pt x="11603" y="521035"/>
                  </a:cubicBezTo>
                  <a:cubicBezTo>
                    <a:pt x="10389" y="517392"/>
                    <a:pt x="9308" y="513702"/>
                    <a:pt x="7960" y="510106"/>
                  </a:cubicBezTo>
                  <a:cubicBezTo>
                    <a:pt x="5664" y="503983"/>
                    <a:pt x="1485" y="498380"/>
                    <a:pt x="674" y="491891"/>
                  </a:cubicBezTo>
                  <a:cubicBezTo>
                    <a:pt x="198" y="488081"/>
                    <a:pt x="3103" y="484605"/>
                    <a:pt x="4317" y="480962"/>
                  </a:cubicBezTo>
                  <a:cubicBezTo>
                    <a:pt x="-5398" y="451818"/>
                    <a:pt x="4317" y="488248"/>
                    <a:pt x="4317" y="459104"/>
                  </a:cubicBezTo>
                  <a:cubicBezTo>
                    <a:pt x="4317" y="455264"/>
                    <a:pt x="1888" y="451818"/>
                    <a:pt x="674" y="448175"/>
                  </a:cubicBezTo>
                  <a:cubicBezTo>
                    <a:pt x="1888" y="444532"/>
                    <a:pt x="3630" y="441024"/>
                    <a:pt x="4317" y="437246"/>
                  </a:cubicBezTo>
                  <a:cubicBezTo>
                    <a:pt x="4568" y="435864"/>
                    <a:pt x="6381" y="405006"/>
                    <a:pt x="11603" y="397173"/>
                  </a:cubicBezTo>
                  <a:cubicBezTo>
                    <a:pt x="14461" y="392886"/>
                    <a:pt x="18889" y="389886"/>
                    <a:pt x="22532" y="386243"/>
                  </a:cubicBezTo>
                  <a:cubicBezTo>
                    <a:pt x="23746" y="382600"/>
                    <a:pt x="24310" y="378671"/>
                    <a:pt x="26175" y="375314"/>
                  </a:cubicBezTo>
                  <a:lnTo>
                    <a:pt x="48033" y="342527"/>
                  </a:lnTo>
                  <a:cubicBezTo>
                    <a:pt x="50462" y="338884"/>
                    <a:pt x="53934" y="335752"/>
                    <a:pt x="55319" y="331598"/>
                  </a:cubicBezTo>
                  <a:cubicBezTo>
                    <a:pt x="56533" y="327955"/>
                    <a:pt x="56832" y="323864"/>
                    <a:pt x="58962" y="320669"/>
                  </a:cubicBezTo>
                  <a:cubicBezTo>
                    <a:pt x="61820" y="316382"/>
                    <a:pt x="66538" y="313652"/>
                    <a:pt x="69891" y="309740"/>
                  </a:cubicBezTo>
                  <a:cubicBezTo>
                    <a:pt x="73843" y="305130"/>
                    <a:pt x="77178" y="300025"/>
                    <a:pt x="80821" y="295168"/>
                  </a:cubicBezTo>
                  <a:cubicBezTo>
                    <a:pt x="89484" y="269180"/>
                    <a:pt x="77200" y="300601"/>
                    <a:pt x="95393" y="273310"/>
                  </a:cubicBezTo>
                  <a:cubicBezTo>
                    <a:pt x="112082" y="248275"/>
                    <a:pt x="78373" y="277877"/>
                    <a:pt x="113608" y="251451"/>
                  </a:cubicBezTo>
                  <a:cubicBezTo>
                    <a:pt x="117251" y="240522"/>
                    <a:pt x="118147" y="228249"/>
                    <a:pt x="124537" y="218664"/>
                  </a:cubicBezTo>
                  <a:cubicBezTo>
                    <a:pt x="126966" y="215021"/>
                    <a:pt x="130045" y="211736"/>
                    <a:pt x="131823" y="207735"/>
                  </a:cubicBezTo>
                  <a:cubicBezTo>
                    <a:pt x="134942" y="200717"/>
                    <a:pt x="134501" y="192021"/>
                    <a:pt x="139109" y="185877"/>
                  </a:cubicBezTo>
                  <a:cubicBezTo>
                    <a:pt x="142752" y="181020"/>
                    <a:pt x="147323" y="176736"/>
                    <a:pt x="150038" y="171305"/>
                  </a:cubicBezTo>
                  <a:cubicBezTo>
                    <a:pt x="173811" y="123760"/>
                    <a:pt x="153281" y="146205"/>
                    <a:pt x="171896" y="127588"/>
                  </a:cubicBezTo>
                  <a:cubicBezTo>
                    <a:pt x="175539" y="119088"/>
                    <a:pt x="179390" y="110674"/>
                    <a:pt x="182825" y="102087"/>
                  </a:cubicBezTo>
                  <a:cubicBezTo>
                    <a:pt x="184251" y="98522"/>
                    <a:pt x="184069" y="94157"/>
                    <a:pt x="186468" y="91158"/>
                  </a:cubicBezTo>
                  <a:cubicBezTo>
                    <a:pt x="189203" y="87739"/>
                    <a:pt x="193754" y="86301"/>
                    <a:pt x="197397" y="83872"/>
                  </a:cubicBezTo>
                  <a:cubicBezTo>
                    <a:pt x="198611" y="79015"/>
                    <a:pt x="198801" y="73778"/>
                    <a:pt x="201040" y="69300"/>
                  </a:cubicBezTo>
                  <a:cubicBezTo>
                    <a:pt x="212779" y="45823"/>
                    <a:pt x="210958" y="51287"/>
                    <a:pt x="226542" y="40156"/>
                  </a:cubicBezTo>
                  <a:cubicBezTo>
                    <a:pt x="245840" y="26372"/>
                    <a:pt x="234308" y="31496"/>
                    <a:pt x="252043" y="25584"/>
                  </a:cubicBezTo>
                  <a:cubicBezTo>
                    <a:pt x="255686" y="20727"/>
                    <a:pt x="259443" y="15953"/>
                    <a:pt x="262972" y="11012"/>
                  </a:cubicBezTo>
                  <a:cubicBezTo>
                    <a:pt x="265517" y="7449"/>
                    <a:pt x="266010" y="1144"/>
                    <a:pt x="270258" y="82"/>
                  </a:cubicBezTo>
                  <a:cubicBezTo>
                    <a:pt x="273590" y="-751"/>
                    <a:pt x="275115" y="4940"/>
                    <a:pt x="277544" y="7369"/>
                  </a:cubicBezTo>
                  <a:cubicBezTo>
                    <a:pt x="268911" y="20319"/>
                    <a:pt x="265401" y="1296"/>
                    <a:pt x="262972" y="82"/>
                  </a:cubicBezTo>
                  <a:close/>
                </a:path>
              </a:pathLst>
            </a:custGeom>
            <a:solidFill>
              <a:srgbClr val="7588CD"/>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a:ln>
                  <a:noFill/>
                </a:ln>
                <a:solidFill>
                  <a:srgbClr val="5F5F5F"/>
                </a:solidFill>
                <a:effectLst/>
                <a:uLnTx/>
                <a:uFillTx/>
                <a:latin typeface="europa"/>
                <a:ea typeface="+mn-ea"/>
                <a:cs typeface="+mn-cs"/>
              </a:endParaRPr>
            </a:p>
          </p:txBody>
        </p:sp>
        <p:pic>
          <p:nvPicPr>
            <p:cNvPr id="36" name="Picture 35"/>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r="41879"/>
            <a:stretch/>
          </p:blipFill>
          <p:spPr>
            <a:xfrm>
              <a:off x="7561380" y="5499377"/>
              <a:ext cx="609613" cy="702745"/>
            </a:xfrm>
            <a:prstGeom prst="rect">
              <a:avLst/>
            </a:prstGeom>
          </p:spPr>
        </p:pic>
        <p:sp>
          <p:nvSpPr>
            <p:cNvPr id="37" name="Rectangle 36"/>
            <p:cNvSpPr/>
            <p:nvPr/>
          </p:nvSpPr>
          <p:spPr>
            <a:xfrm>
              <a:off x="7665879" y="5850749"/>
              <a:ext cx="280863" cy="297517"/>
            </a:xfrm>
            <a:prstGeom prst="rect">
              <a:avLst/>
            </a:prstGeom>
          </p:spPr>
          <p:txBody>
            <a:bodyPr wrap="square">
              <a:spAutoFit/>
            </a:bodyPr>
            <a:lstStyle/>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Black" panose="020B0A04020102020204" pitchFamily="34" charset="0"/>
                  <a:ea typeface="+mn-ea"/>
                  <a:cs typeface="+mn-cs"/>
                </a:rPr>
                <a:t>G</a:t>
              </a:r>
            </a:p>
          </p:txBody>
        </p:sp>
      </p:grpSp>
      <p:grpSp>
        <p:nvGrpSpPr>
          <p:cNvPr id="47" name="Group 46"/>
          <p:cNvGrpSpPr/>
          <p:nvPr/>
        </p:nvGrpSpPr>
        <p:grpSpPr>
          <a:xfrm>
            <a:off x="1558444" y="1216083"/>
            <a:ext cx="610389" cy="702745"/>
            <a:chOff x="7694107" y="4646422"/>
            <a:chExt cx="610389" cy="702745"/>
          </a:xfrm>
        </p:grpSpPr>
        <p:sp>
          <p:nvSpPr>
            <p:cNvPr id="39" name="Freeform 38"/>
            <p:cNvSpPr/>
            <p:nvPr/>
          </p:nvSpPr>
          <p:spPr>
            <a:xfrm>
              <a:off x="7694107" y="4961743"/>
              <a:ext cx="553935" cy="385505"/>
            </a:xfrm>
            <a:custGeom>
              <a:avLst/>
              <a:gdLst>
                <a:gd name="connsiteX0" fmla="*/ 262972 w 849529"/>
                <a:gd name="connsiteY0" fmla="*/ 82 h 591220"/>
                <a:gd name="connsiteX1" fmla="*/ 262972 w 849529"/>
                <a:gd name="connsiteY1" fmla="*/ 82 h 591220"/>
                <a:gd name="connsiteX2" fmla="*/ 295759 w 849529"/>
                <a:gd name="connsiteY2" fmla="*/ 11012 h 591220"/>
                <a:gd name="connsiteX3" fmla="*/ 310331 w 849529"/>
                <a:gd name="connsiteY3" fmla="*/ 18298 h 591220"/>
                <a:gd name="connsiteX4" fmla="*/ 408693 w 849529"/>
                <a:gd name="connsiteY4" fmla="*/ 14655 h 591220"/>
                <a:gd name="connsiteX5" fmla="*/ 470625 w 849529"/>
                <a:gd name="connsiteY5" fmla="*/ 7369 h 591220"/>
                <a:gd name="connsiteX6" fmla="*/ 521627 w 849529"/>
                <a:gd name="connsiteY6" fmla="*/ 11012 h 591220"/>
                <a:gd name="connsiteX7" fmla="*/ 576272 w 849529"/>
                <a:gd name="connsiteY7" fmla="*/ 18298 h 591220"/>
                <a:gd name="connsiteX8" fmla="*/ 598131 w 849529"/>
                <a:gd name="connsiteY8" fmla="*/ 18298 h 591220"/>
                <a:gd name="connsiteX9" fmla="*/ 619989 w 849529"/>
                <a:gd name="connsiteY9" fmla="*/ 21941 h 591220"/>
                <a:gd name="connsiteX10" fmla="*/ 638204 w 849529"/>
                <a:gd name="connsiteY10" fmla="*/ 40156 h 591220"/>
                <a:gd name="connsiteX11" fmla="*/ 645490 w 849529"/>
                <a:gd name="connsiteY11" fmla="*/ 62014 h 591220"/>
                <a:gd name="connsiteX12" fmla="*/ 670991 w 849529"/>
                <a:gd name="connsiteY12" fmla="*/ 83872 h 591220"/>
                <a:gd name="connsiteX13" fmla="*/ 674634 w 849529"/>
                <a:gd name="connsiteY13" fmla="*/ 94801 h 591220"/>
                <a:gd name="connsiteX14" fmla="*/ 681920 w 849529"/>
                <a:gd name="connsiteY14" fmla="*/ 105730 h 591220"/>
                <a:gd name="connsiteX15" fmla="*/ 696492 w 849529"/>
                <a:gd name="connsiteY15" fmla="*/ 156733 h 591220"/>
                <a:gd name="connsiteX16" fmla="*/ 703778 w 849529"/>
                <a:gd name="connsiteY16" fmla="*/ 167662 h 591220"/>
                <a:gd name="connsiteX17" fmla="*/ 718350 w 849529"/>
                <a:gd name="connsiteY17" fmla="*/ 171305 h 591220"/>
                <a:gd name="connsiteX18" fmla="*/ 729280 w 849529"/>
                <a:gd name="connsiteY18" fmla="*/ 178591 h 591220"/>
                <a:gd name="connsiteX19" fmla="*/ 732923 w 849529"/>
                <a:gd name="connsiteY19" fmla="*/ 189520 h 591220"/>
                <a:gd name="connsiteX20" fmla="*/ 736566 w 849529"/>
                <a:gd name="connsiteY20" fmla="*/ 204092 h 591220"/>
                <a:gd name="connsiteX21" fmla="*/ 747495 w 849529"/>
                <a:gd name="connsiteY21" fmla="*/ 215021 h 591220"/>
                <a:gd name="connsiteX22" fmla="*/ 751138 w 849529"/>
                <a:gd name="connsiteY22" fmla="*/ 225950 h 591220"/>
                <a:gd name="connsiteX23" fmla="*/ 762067 w 849529"/>
                <a:gd name="connsiteY23" fmla="*/ 247808 h 591220"/>
                <a:gd name="connsiteX24" fmla="*/ 769353 w 849529"/>
                <a:gd name="connsiteY24" fmla="*/ 276953 h 591220"/>
                <a:gd name="connsiteX25" fmla="*/ 780282 w 849529"/>
                <a:gd name="connsiteY25" fmla="*/ 302454 h 591220"/>
                <a:gd name="connsiteX26" fmla="*/ 791211 w 849529"/>
                <a:gd name="connsiteY26" fmla="*/ 306097 h 591220"/>
                <a:gd name="connsiteX27" fmla="*/ 794854 w 849529"/>
                <a:gd name="connsiteY27" fmla="*/ 317026 h 591220"/>
                <a:gd name="connsiteX28" fmla="*/ 798497 w 849529"/>
                <a:gd name="connsiteY28" fmla="*/ 331598 h 591220"/>
                <a:gd name="connsiteX29" fmla="*/ 809426 w 849529"/>
                <a:gd name="connsiteY29" fmla="*/ 342527 h 591220"/>
                <a:gd name="connsiteX30" fmla="*/ 820355 w 849529"/>
                <a:gd name="connsiteY30" fmla="*/ 375314 h 591220"/>
                <a:gd name="connsiteX31" fmla="*/ 823998 w 849529"/>
                <a:gd name="connsiteY31" fmla="*/ 386243 h 591220"/>
                <a:gd name="connsiteX32" fmla="*/ 838570 w 849529"/>
                <a:gd name="connsiteY32" fmla="*/ 408102 h 591220"/>
                <a:gd name="connsiteX33" fmla="*/ 845856 w 849529"/>
                <a:gd name="connsiteY33" fmla="*/ 419031 h 591220"/>
                <a:gd name="connsiteX34" fmla="*/ 849499 w 849529"/>
                <a:gd name="connsiteY34" fmla="*/ 429960 h 591220"/>
                <a:gd name="connsiteX35" fmla="*/ 845856 w 849529"/>
                <a:gd name="connsiteY35" fmla="*/ 440889 h 591220"/>
                <a:gd name="connsiteX36" fmla="*/ 849499 w 849529"/>
                <a:gd name="connsiteY36" fmla="*/ 451818 h 591220"/>
                <a:gd name="connsiteX37" fmla="*/ 842213 w 849529"/>
                <a:gd name="connsiteY37" fmla="*/ 473676 h 591220"/>
                <a:gd name="connsiteX38" fmla="*/ 838570 w 849529"/>
                <a:gd name="connsiteY38" fmla="*/ 484605 h 591220"/>
                <a:gd name="connsiteX39" fmla="*/ 834927 w 849529"/>
                <a:gd name="connsiteY39" fmla="*/ 495534 h 591220"/>
                <a:gd name="connsiteX40" fmla="*/ 823998 w 849529"/>
                <a:gd name="connsiteY40" fmla="*/ 502820 h 591220"/>
                <a:gd name="connsiteX41" fmla="*/ 816712 w 849529"/>
                <a:gd name="connsiteY41" fmla="*/ 524678 h 591220"/>
                <a:gd name="connsiteX42" fmla="*/ 809426 w 849529"/>
                <a:gd name="connsiteY42" fmla="*/ 531965 h 591220"/>
                <a:gd name="connsiteX43" fmla="*/ 780282 w 849529"/>
                <a:gd name="connsiteY43" fmla="*/ 546537 h 591220"/>
                <a:gd name="connsiteX44" fmla="*/ 747495 w 849529"/>
                <a:gd name="connsiteY44" fmla="*/ 557466 h 591220"/>
                <a:gd name="connsiteX45" fmla="*/ 736566 w 849529"/>
                <a:gd name="connsiteY45" fmla="*/ 561109 h 591220"/>
                <a:gd name="connsiteX46" fmla="*/ 685563 w 849529"/>
                <a:gd name="connsiteY46" fmla="*/ 564752 h 591220"/>
                <a:gd name="connsiteX47" fmla="*/ 649133 w 849529"/>
                <a:gd name="connsiteY47" fmla="*/ 572038 h 591220"/>
                <a:gd name="connsiteX48" fmla="*/ 638204 w 849529"/>
                <a:gd name="connsiteY48" fmla="*/ 575681 h 591220"/>
                <a:gd name="connsiteX49" fmla="*/ 594487 w 849529"/>
                <a:gd name="connsiteY49" fmla="*/ 579324 h 591220"/>
                <a:gd name="connsiteX50" fmla="*/ 561700 w 849529"/>
                <a:gd name="connsiteY50" fmla="*/ 579324 h 591220"/>
                <a:gd name="connsiteX51" fmla="*/ 543485 w 849529"/>
                <a:gd name="connsiteY51" fmla="*/ 575681 h 591220"/>
                <a:gd name="connsiteX52" fmla="*/ 532556 w 849529"/>
                <a:gd name="connsiteY52" fmla="*/ 579324 h 591220"/>
                <a:gd name="connsiteX53" fmla="*/ 517984 w 849529"/>
                <a:gd name="connsiteY53" fmla="*/ 586610 h 591220"/>
                <a:gd name="connsiteX54" fmla="*/ 503412 w 849529"/>
                <a:gd name="connsiteY54" fmla="*/ 590253 h 591220"/>
                <a:gd name="connsiteX55" fmla="*/ 474268 w 849529"/>
                <a:gd name="connsiteY55" fmla="*/ 590253 h 591220"/>
                <a:gd name="connsiteX56" fmla="*/ 408693 w 849529"/>
                <a:gd name="connsiteY56" fmla="*/ 579324 h 591220"/>
                <a:gd name="connsiteX57" fmla="*/ 350405 w 849529"/>
                <a:gd name="connsiteY57" fmla="*/ 579324 h 591220"/>
                <a:gd name="connsiteX58" fmla="*/ 306688 w 849529"/>
                <a:gd name="connsiteY58" fmla="*/ 586610 h 591220"/>
                <a:gd name="connsiteX59" fmla="*/ 295759 w 849529"/>
                <a:gd name="connsiteY59" fmla="*/ 575681 h 591220"/>
                <a:gd name="connsiteX60" fmla="*/ 208327 w 849529"/>
                <a:gd name="connsiteY60" fmla="*/ 564752 h 591220"/>
                <a:gd name="connsiteX61" fmla="*/ 193754 w 849529"/>
                <a:gd name="connsiteY61" fmla="*/ 561109 h 591220"/>
                <a:gd name="connsiteX62" fmla="*/ 171896 w 849529"/>
                <a:gd name="connsiteY62" fmla="*/ 568395 h 591220"/>
                <a:gd name="connsiteX63" fmla="*/ 113608 w 849529"/>
                <a:gd name="connsiteY63" fmla="*/ 561109 h 591220"/>
                <a:gd name="connsiteX64" fmla="*/ 95393 w 849529"/>
                <a:gd name="connsiteY64" fmla="*/ 557466 h 591220"/>
                <a:gd name="connsiteX65" fmla="*/ 84464 w 849529"/>
                <a:gd name="connsiteY65" fmla="*/ 561109 h 591220"/>
                <a:gd name="connsiteX66" fmla="*/ 73534 w 849529"/>
                <a:gd name="connsiteY66" fmla="*/ 557466 h 591220"/>
                <a:gd name="connsiteX67" fmla="*/ 48033 w 849529"/>
                <a:gd name="connsiteY67" fmla="*/ 546537 h 591220"/>
                <a:gd name="connsiteX68" fmla="*/ 40747 w 849529"/>
                <a:gd name="connsiteY68" fmla="*/ 535608 h 591220"/>
                <a:gd name="connsiteX69" fmla="*/ 11603 w 849529"/>
                <a:gd name="connsiteY69" fmla="*/ 521035 h 591220"/>
                <a:gd name="connsiteX70" fmla="*/ 7960 w 849529"/>
                <a:gd name="connsiteY70" fmla="*/ 510106 h 591220"/>
                <a:gd name="connsiteX71" fmla="*/ 674 w 849529"/>
                <a:gd name="connsiteY71" fmla="*/ 491891 h 591220"/>
                <a:gd name="connsiteX72" fmla="*/ 4317 w 849529"/>
                <a:gd name="connsiteY72" fmla="*/ 480962 h 591220"/>
                <a:gd name="connsiteX73" fmla="*/ 4317 w 849529"/>
                <a:gd name="connsiteY73" fmla="*/ 459104 h 591220"/>
                <a:gd name="connsiteX74" fmla="*/ 674 w 849529"/>
                <a:gd name="connsiteY74" fmla="*/ 448175 h 591220"/>
                <a:gd name="connsiteX75" fmla="*/ 4317 w 849529"/>
                <a:gd name="connsiteY75" fmla="*/ 437246 h 591220"/>
                <a:gd name="connsiteX76" fmla="*/ 11603 w 849529"/>
                <a:gd name="connsiteY76" fmla="*/ 397173 h 591220"/>
                <a:gd name="connsiteX77" fmla="*/ 22532 w 849529"/>
                <a:gd name="connsiteY77" fmla="*/ 386243 h 591220"/>
                <a:gd name="connsiteX78" fmla="*/ 26175 w 849529"/>
                <a:gd name="connsiteY78" fmla="*/ 375314 h 591220"/>
                <a:gd name="connsiteX79" fmla="*/ 48033 w 849529"/>
                <a:gd name="connsiteY79" fmla="*/ 342527 h 591220"/>
                <a:gd name="connsiteX80" fmla="*/ 55319 w 849529"/>
                <a:gd name="connsiteY80" fmla="*/ 331598 h 591220"/>
                <a:gd name="connsiteX81" fmla="*/ 58962 w 849529"/>
                <a:gd name="connsiteY81" fmla="*/ 320669 h 591220"/>
                <a:gd name="connsiteX82" fmla="*/ 69891 w 849529"/>
                <a:gd name="connsiteY82" fmla="*/ 309740 h 591220"/>
                <a:gd name="connsiteX83" fmla="*/ 80821 w 849529"/>
                <a:gd name="connsiteY83" fmla="*/ 295168 h 591220"/>
                <a:gd name="connsiteX84" fmla="*/ 95393 w 849529"/>
                <a:gd name="connsiteY84" fmla="*/ 273310 h 591220"/>
                <a:gd name="connsiteX85" fmla="*/ 113608 w 849529"/>
                <a:gd name="connsiteY85" fmla="*/ 251451 h 591220"/>
                <a:gd name="connsiteX86" fmla="*/ 124537 w 849529"/>
                <a:gd name="connsiteY86" fmla="*/ 218664 h 591220"/>
                <a:gd name="connsiteX87" fmla="*/ 131823 w 849529"/>
                <a:gd name="connsiteY87" fmla="*/ 207735 h 591220"/>
                <a:gd name="connsiteX88" fmla="*/ 139109 w 849529"/>
                <a:gd name="connsiteY88" fmla="*/ 185877 h 591220"/>
                <a:gd name="connsiteX89" fmla="*/ 150038 w 849529"/>
                <a:gd name="connsiteY89" fmla="*/ 171305 h 591220"/>
                <a:gd name="connsiteX90" fmla="*/ 171896 w 849529"/>
                <a:gd name="connsiteY90" fmla="*/ 127588 h 591220"/>
                <a:gd name="connsiteX91" fmla="*/ 182825 w 849529"/>
                <a:gd name="connsiteY91" fmla="*/ 102087 h 591220"/>
                <a:gd name="connsiteX92" fmla="*/ 186468 w 849529"/>
                <a:gd name="connsiteY92" fmla="*/ 91158 h 591220"/>
                <a:gd name="connsiteX93" fmla="*/ 197397 w 849529"/>
                <a:gd name="connsiteY93" fmla="*/ 83872 h 591220"/>
                <a:gd name="connsiteX94" fmla="*/ 201040 w 849529"/>
                <a:gd name="connsiteY94" fmla="*/ 69300 h 591220"/>
                <a:gd name="connsiteX95" fmla="*/ 226542 w 849529"/>
                <a:gd name="connsiteY95" fmla="*/ 40156 h 591220"/>
                <a:gd name="connsiteX96" fmla="*/ 252043 w 849529"/>
                <a:gd name="connsiteY96" fmla="*/ 25584 h 591220"/>
                <a:gd name="connsiteX97" fmla="*/ 262972 w 849529"/>
                <a:gd name="connsiteY97" fmla="*/ 11012 h 591220"/>
                <a:gd name="connsiteX98" fmla="*/ 270258 w 849529"/>
                <a:gd name="connsiteY98" fmla="*/ 82 h 591220"/>
                <a:gd name="connsiteX99" fmla="*/ 277544 w 849529"/>
                <a:gd name="connsiteY99" fmla="*/ 7369 h 591220"/>
                <a:gd name="connsiteX100" fmla="*/ 262972 w 849529"/>
                <a:gd name="connsiteY100" fmla="*/ 82 h 5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49529" h="591220">
                  <a:moveTo>
                    <a:pt x="262972" y="82"/>
                  </a:moveTo>
                  <a:lnTo>
                    <a:pt x="262972" y="82"/>
                  </a:lnTo>
                  <a:cubicBezTo>
                    <a:pt x="273901" y="3725"/>
                    <a:pt x="285007" y="6876"/>
                    <a:pt x="295759" y="11012"/>
                  </a:cubicBezTo>
                  <a:cubicBezTo>
                    <a:pt x="300828" y="12962"/>
                    <a:pt x="304903" y="18123"/>
                    <a:pt x="310331" y="18298"/>
                  </a:cubicBezTo>
                  <a:lnTo>
                    <a:pt x="408693" y="14655"/>
                  </a:lnTo>
                  <a:lnTo>
                    <a:pt x="470625" y="7369"/>
                  </a:lnTo>
                  <a:cubicBezTo>
                    <a:pt x="487669" y="7369"/>
                    <a:pt x="504653" y="9469"/>
                    <a:pt x="521627" y="11012"/>
                  </a:cubicBezTo>
                  <a:cubicBezTo>
                    <a:pt x="534574" y="12189"/>
                    <a:pt x="562758" y="16367"/>
                    <a:pt x="576272" y="18298"/>
                  </a:cubicBezTo>
                  <a:cubicBezTo>
                    <a:pt x="605415" y="28012"/>
                    <a:pt x="568986" y="18298"/>
                    <a:pt x="598131" y="18298"/>
                  </a:cubicBezTo>
                  <a:cubicBezTo>
                    <a:pt x="605518" y="18298"/>
                    <a:pt x="612703" y="20727"/>
                    <a:pt x="619989" y="21941"/>
                  </a:cubicBezTo>
                  <a:cubicBezTo>
                    <a:pt x="629959" y="28588"/>
                    <a:pt x="633091" y="28652"/>
                    <a:pt x="638204" y="40156"/>
                  </a:cubicBezTo>
                  <a:cubicBezTo>
                    <a:pt x="641323" y="47174"/>
                    <a:pt x="640059" y="56583"/>
                    <a:pt x="645490" y="62014"/>
                  </a:cubicBezTo>
                  <a:cubicBezTo>
                    <a:pt x="663158" y="79682"/>
                    <a:pt x="654346" y="72776"/>
                    <a:pt x="670991" y="83872"/>
                  </a:cubicBezTo>
                  <a:cubicBezTo>
                    <a:pt x="672205" y="87515"/>
                    <a:pt x="672917" y="91366"/>
                    <a:pt x="674634" y="94801"/>
                  </a:cubicBezTo>
                  <a:cubicBezTo>
                    <a:pt x="676592" y="98717"/>
                    <a:pt x="681061" y="101437"/>
                    <a:pt x="681920" y="105730"/>
                  </a:cubicBezTo>
                  <a:cubicBezTo>
                    <a:pt x="692399" y="158125"/>
                    <a:pt x="671458" y="140044"/>
                    <a:pt x="696492" y="156733"/>
                  </a:cubicBezTo>
                  <a:cubicBezTo>
                    <a:pt x="698921" y="160376"/>
                    <a:pt x="700135" y="165233"/>
                    <a:pt x="703778" y="167662"/>
                  </a:cubicBezTo>
                  <a:cubicBezTo>
                    <a:pt x="707944" y="170439"/>
                    <a:pt x="713748" y="169333"/>
                    <a:pt x="718350" y="171305"/>
                  </a:cubicBezTo>
                  <a:cubicBezTo>
                    <a:pt x="722375" y="173030"/>
                    <a:pt x="725637" y="176162"/>
                    <a:pt x="729280" y="178591"/>
                  </a:cubicBezTo>
                  <a:cubicBezTo>
                    <a:pt x="730494" y="182234"/>
                    <a:pt x="731868" y="185828"/>
                    <a:pt x="732923" y="189520"/>
                  </a:cubicBezTo>
                  <a:cubicBezTo>
                    <a:pt x="734298" y="194334"/>
                    <a:pt x="734082" y="199745"/>
                    <a:pt x="736566" y="204092"/>
                  </a:cubicBezTo>
                  <a:cubicBezTo>
                    <a:pt x="739122" y="208565"/>
                    <a:pt x="743852" y="211378"/>
                    <a:pt x="747495" y="215021"/>
                  </a:cubicBezTo>
                  <a:cubicBezTo>
                    <a:pt x="748709" y="218664"/>
                    <a:pt x="749421" y="222515"/>
                    <a:pt x="751138" y="225950"/>
                  </a:cubicBezTo>
                  <a:cubicBezTo>
                    <a:pt x="761086" y="245845"/>
                    <a:pt x="756573" y="227664"/>
                    <a:pt x="762067" y="247808"/>
                  </a:cubicBezTo>
                  <a:cubicBezTo>
                    <a:pt x="764702" y="257469"/>
                    <a:pt x="766924" y="267238"/>
                    <a:pt x="769353" y="276953"/>
                  </a:cubicBezTo>
                  <a:cubicBezTo>
                    <a:pt x="771541" y="285703"/>
                    <a:pt x="772420" y="296164"/>
                    <a:pt x="780282" y="302454"/>
                  </a:cubicBezTo>
                  <a:cubicBezTo>
                    <a:pt x="783281" y="304853"/>
                    <a:pt x="787568" y="304883"/>
                    <a:pt x="791211" y="306097"/>
                  </a:cubicBezTo>
                  <a:cubicBezTo>
                    <a:pt x="792425" y="309740"/>
                    <a:pt x="793799" y="313334"/>
                    <a:pt x="794854" y="317026"/>
                  </a:cubicBezTo>
                  <a:cubicBezTo>
                    <a:pt x="796229" y="321840"/>
                    <a:pt x="796013" y="327251"/>
                    <a:pt x="798497" y="331598"/>
                  </a:cubicBezTo>
                  <a:cubicBezTo>
                    <a:pt x="801053" y="336071"/>
                    <a:pt x="805783" y="338884"/>
                    <a:pt x="809426" y="342527"/>
                  </a:cubicBezTo>
                  <a:lnTo>
                    <a:pt x="820355" y="375314"/>
                  </a:lnTo>
                  <a:cubicBezTo>
                    <a:pt x="821569" y="378957"/>
                    <a:pt x="821868" y="383048"/>
                    <a:pt x="823998" y="386243"/>
                  </a:cubicBezTo>
                  <a:lnTo>
                    <a:pt x="838570" y="408102"/>
                  </a:lnTo>
                  <a:cubicBezTo>
                    <a:pt x="840999" y="411745"/>
                    <a:pt x="844471" y="414877"/>
                    <a:pt x="845856" y="419031"/>
                  </a:cubicBezTo>
                  <a:lnTo>
                    <a:pt x="849499" y="429960"/>
                  </a:lnTo>
                  <a:cubicBezTo>
                    <a:pt x="848285" y="433603"/>
                    <a:pt x="845856" y="437049"/>
                    <a:pt x="845856" y="440889"/>
                  </a:cubicBezTo>
                  <a:cubicBezTo>
                    <a:pt x="845856" y="444729"/>
                    <a:pt x="849923" y="448001"/>
                    <a:pt x="849499" y="451818"/>
                  </a:cubicBezTo>
                  <a:cubicBezTo>
                    <a:pt x="848651" y="459451"/>
                    <a:pt x="844642" y="466390"/>
                    <a:pt x="842213" y="473676"/>
                  </a:cubicBezTo>
                  <a:lnTo>
                    <a:pt x="838570" y="484605"/>
                  </a:lnTo>
                  <a:cubicBezTo>
                    <a:pt x="837356" y="488248"/>
                    <a:pt x="838122" y="493404"/>
                    <a:pt x="834927" y="495534"/>
                  </a:cubicBezTo>
                  <a:lnTo>
                    <a:pt x="823998" y="502820"/>
                  </a:lnTo>
                  <a:cubicBezTo>
                    <a:pt x="821569" y="510106"/>
                    <a:pt x="822142" y="519247"/>
                    <a:pt x="816712" y="524678"/>
                  </a:cubicBezTo>
                  <a:cubicBezTo>
                    <a:pt x="814283" y="527107"/>
                    <a:pt x="812108" y="529819"/>
                    <a:pt x="809426" y="531965"/>
                  </a:cubicBezTo>
                  <a:cubicBezTo>
                    <a:pt x="799302" y="540065"/>
                    <a:pt x="793233" y="541828"/>
                    <a:pt x="780282" y="546537"/>
                  </a:cubicBezTo>
                  <a:cubicBezTo>
                    <a:pt x="769455" y="550474"/>
                    <a:pt x="758424" y="553823"/>
                    <a:pt x="747495" y="557466"/>
                  </a:cubicBezTo>
                  <a:cubicBezTo>
                    <a:pt x="743852" y="558680"/>
                    <a:pt x="740396" y="560835"/>
                    <a:pt x="736566" y="561109"/>
                  </a:cubicBezTo>
                  <a:lnTo>
                    <a:pt x="685563" y="564752"/>
                  </a:lnTo>
                  <a:cubicBezTo>
                    <a:pt x="668387" y="567615"/>
                    <a:pt x="664350" y="567690"/>
                    <a:pt x="649133" y="572038"/>
                  </a:cubicBezTo>
                  <a:cubicBezTo>
                    <a:pt x="645441" y="573093"/>
                    <a:pt x="642010" y="575173"/>
                    <a:pt x="638204" y="575681"/>
                  </a:cubicBezTo>
                  <a:cubicBezTo>
                    <a:pt x="623709" y="577614"/>
                    <a:pt x="609059" y="578110"/>
                    <a:pt x="594487" y="579324"/>
                  </a:cubicBezTo>
                  <a:cubicBezTo>
                    <a:pt x="569884" y="571123"/>
                    <a:pt x="600169" y="579324"/>
                    <a:pt x="561700" y="579324"/>
                  </a:cubicBezTo>
                  <a:cubicBezTo>
                    <a:pt x="555508" y="579324"/>
                    <a:pt x="549557" y="576895"/>
                    <a:pt x="543485" y="575681"/>
                  </a:cubicBezTo>
                  <a:cubicBezTo>
                    <a:pt x="539842" y="576895"/>
                    <a:pt x="536086" y="577811"/>
                    <a:pt x="532556" y="579324"/>
                  </a:cubicBezTo>
                  <a:cubicBezTo>
                    <a:pt x="527564" y="581463"/>
                    <a:pt x="523069" y="584703"/>
                    <a:pt x="517984" y="586610"/>
                  </a:cubicBezTo>
                  <a:cubicBezTo>
                    <a:pt x="513296" y="588368"/>
                    <a:pt x="508269" y="589039"/>
                    <a:pt x="503412" y="590253"/>
                  </a:cubicBezTo>
                  <a:cubicBezTo>
                    <a:pt x="442349" y="574987"/>
                    <a:pt x="535331" y="595804"/>
                    <a:pt x="474268" y="590253"/>
                  </a:cubicBezTo>
                  <a:cubicBezTo>
                    <a:pt x="452199" y="588247"/>
                    <a:pt x="408693" y="579324"/>
                    <a:pt x="408693" y="579324"/>
                  </a:cubicBezTo>
                  <a:cubicBezTo>
                    <a:pt x="367690" y="595725"/>
                    <a:pt x="418051" y="579324"/>
                    <a:pt x="350405" y="579324"/>
                  </a:cubicBezTo>
                  <a:cubicBezTo>
                    <a:pt x="335632" y="579324"/>
                    <a:pt x="321260" y="584181"/>
                    <a:pt x="306688" y="586610"/>
                  </a:cubicBezTo>
                  <a:cubicBezTo>
                    <a:pt x="303045" y="582967"/>
                    <a:pt x="300702" y="577135"/>
                    <a:pt x="295759" y="575681"/>
                  </a:cubicBezTo>
                  <a:cubicBezTo>
                    <a:pt x="281832" y="571585"/>
                    <a:pt x="226913" y="566611"/>
                    <a:pt x="208327" y="564752"/>
                  </a:cubicBezTo>
                  <a:cubicBezTo>
                    <a:pt x="203469" y="563538"/>
                    <a:pt x="198736" y="560611"/>
                    <a:pt x="193754" y="561109"/>
                  </a:cubicBezTo>
                  <a:cubicBezTo>
                    <a:pt x="186112" y="561873"/>
                    <a:pt x="171896" y="568395"/>
                    <a:pt x="171896" y="568395"/>
                  </a:cubicBezTo>
                  <a:lnTo>
                    <a:pt x="113608" y="561109"/>
                  </a:lnTo>
                  <a:cubicBezTo>
                    <a:pt x="107478" y="560233"/>
                    <a:pt x="101585" y="557466"/>
                    <a:pt x="95393" y="557466"/>
                  </a:cubicBezTo>
                  <a:cubicBezTo>
                    <a:pt x="91553" y="557466"/>
                    <a:pt x="88107" y="559895"/>
                    <a:pt x="84464" y="561109"/>
                  </a:cubicBezTo>
                  <a:cubicBezTo>
                    <a:pt x="80821" y="559895"/>
                    <a:pt x="77064" y="558979"/>
                    <a:pt x="73534" y="557466"/>
                  </a:cubicBezTo>
                  <a:cubicBezTo>
                    <a:pt x="42017" y="543959"/>
                    <a:pt x="73667" y="555082"/>
                    <a:pt x="48033" y="546537"/>
                  </a:cubicBezTo>
                  <a:cubicBezTo>
                    <a:pt x="45604" y="542894"/>
                    <a:pt x="43843" y="538704"/>
                    <a:pt x="40747" y="535608"/>
                  </a:cubicBezTo>
                  <a:cubicBezTo>
                    <a:pt x="33472" y="528333"/>
                    <a:pt x="20298" y="524514"/>
                    <a:pt x="11603" y="521035"/>
                  </a:cubicBezTo>
                  <a:cubicBezTo>
                    <a:pt x="10389" y="517392"/>
                    <a:pt x="9308" y="513702"/>
                    <a:pt x="7960" y="510106"/>
                  </a:cubicBezTo>
                  <a:cubicBezTo>
                    <a:pt x="5664" y="503983"/>
                    <a:pt x="1485" y="498380"/>
                    <a:pt x="674" y="491891"/>
                  </a:cubicBezTo>
                  <a:cubicBezTo>
                    <a:pt x="198" y="488081"/>
                    <a:pt x="3103" y="484605"/>
                    <a:pt x="4317" y="480962"/>
                  </a:cubicBezTo>
                  <a:cubicBezTo>
                    <a:pt x="-5398" y="451818"/>
                    <a:pt x="4317" y="488248"/>
                    <a:pt x="4317" y="459104"/>
                  </a:cubicBezTo>
                  <a:cubicBezTo>
                    <a:pt x="4317" y="455264"/>
                    <a:pt x="1888" y="451818"/>
                    <a:pt x="674" y="448175"/>
                  </a:cubicBezTo>
                  <a:cubicBezTo>
                    <a:pt x="1888" y="444532"/>
                    <a:pt x="3630" y="441024"/>
                    <a:pt x="4317" y="437246"/>
                  </a:cubicBezTo>
                  <a:cubicBezTo>
                    <a:pt x="4568" y="435864"/>
                    <a:pt x="6381" y="405006"/>
                    <a:pt x="11603" y="397173"/>
                  </a:cubicBezTo>
                  <a:cubicBezTo>
                    <a:pt x="14461" y="392886"/>
                    <a:pt x="18889" y="389886"/>
                    <a:pt x="22532" y="386243"/>
                  </a:cubicBezTo>
                  <a:cubicBezTo>
                    <a:pt x="23746" y="382600"/>
                    <a:pt x="24310" y="378671"/>
                    <a:pt x="26175" y="375314"/>
                  </a:cubicBezTo>
                  <a:lnTo>
                    <a:pt x="48033" y="342527"/>
                  </a:lnTo>
                  <a:cubicBezTo>
                    <a:pt x="50462" y="338884"/>
                    <a:pt x="53934" y="335752"/>
                    <a:pt x="55319" y="331598"/>
                  </a:cubicBezTo>
                  <a:cubicBezTo>
                    <a:pt x="56533" y="327955"/>
                    <a:pt x="56832" y="323864"/>
                    <a:pt x="58962" y="320669"/>
                  </a:cubicBezTo>
                  <a:cubicBezTo>
                    <a:pt x="61820" y="316382"/>
                    <a:pt x="66538" y="313652"/>
                    <a:pt x="69891" y="309740"/>
                  </a:cubicBezTo>
                  <a:cubicBezTo>
                    <a:pt x="73843" y="305130"/>
                    <a:pt x="77178" y="300025"/>
                    <a:pt x="80821" y="295168"/>
                  </a:cubicBezTo>
                  <a:cubicBezTo>
                    <a:pt x="89484" y="269180"/>
                    <a:pt x="77200" y="300601"/>
                    <a:pt x="95393" y="273310"/>
                  </a:cubicBezTo>
                  <a:cubicBezTo>
                    <a:pt x="112082" y="248275"/>
                    <a:pt x="78373" y="277877"/>
                    <a:pt x="113608" y="251451"/>
                  </a:cubicBezTo>
                  <a:cubicBezTo>
                    <a:pt x="117251" y="240522"/>
                    <a:pt x="118147" y="228249"/>
                    <a:pt x="124537" y="218664"/>
                  </a:cubicBezTo>
                  <a:cubicBezTo>
                    <a:pt x="126966" y="215021"/>
                    <a:pt x="130045" y="211736"/>
                    <a:pt x="131823" y="207735"/>
                  </a:cubicBezTo>
                  <a:cubicBezTo>
                    <a:pt x="134942" y="200717"/>
                    <a:pt x="134501" y="192021"/>
                    <a:pt x="139109" y="185877"/>
                  </a:cubicBezTo>
                  <a:cubicBezTo>
                    <a:pt x="142752" y="181020"/>
                    <a:pt x="147323" y="176736"/>
                    <a:pt x="150038" y="171305"/>
                  </a:cubicBezTo>
                  <a:cubicBezTo>
                    <a:pt x="173811" y="123760"/>
                    <a:pt x="153281" y="146205"/>
                    <a:pt x="171896" y="127588"/>
                  </a:cubicBezTo>
                  <a:cubicBezTo>
                    <a:pt x="175539" y="119088"/>
                    <a:pt x="179390" y="110674"/>
                    <a:pt x="182825" y="102087"/>
                  </a:cubicBezTo>
                  <a:cubicBezTo>
                    <a:pt x="184251" y="98522"/>
                    <a:pt x="184069" y="94157"/>
                    <a:pt x="186468" y="91158"/>
                  </a:cubicBezTo>
                  <a:cubicBezTo>
                    <a:pt x="189203" y="87739"/>
                    <a:pt x="193754" y="86301"/>
                    <a:pt x="197397" y="83872"/>
                  </a:cubicBezTo>
                  <a:cubicBezTo>
                    <a:pt x="198611" y="79015"/>
                    <a:pt x="198801" y="73778"/>
                    <a:pt x="201040" y="69300"/>
                  </a:cubicBezTo>
                  <a:cubicBezTo>
                    <a:pt x="212779" y="45823"/>
                    <a:pt x="210958" y="51287"/>
                    <a:pt x="226542" y="40156"/>
                  </a:cubicBezTo>
                  <a:cubicBezTo>
                    <a:pt x="245840" y="26372"/>
                    <a:pt x="234308" y="31496"/>
                    <a:pt x="252043" y="25584"/>
                  </a:cubicBezTo>
                  <a:cubicBezTo>
                    <a:pt x="255686" y="20727"/>
                    <a:pt x="259443" y="15953"/>
                    <a:pt x="262972" y="11012"/>
                  </a:cubicBezTo>
                  <a:cubicBezTo>
                    <a:pt x="265517" y="7449"/>
                    <a:pt x="266010" y="1144"/>
                    <a:pt x="270258" y="82"/>
                  </a:cubicBezTo>
                  <a:cubicBezTo>
                    <a:pt x="273590" y="-751"/>
                    <a:pt x="275115" y="4940"/>
                    <a:pt x="277544" y="7369"/>
                  </a:cubicBezTo>
                  <a:cubicBezTo>
                    <a:pt x="268911" y="20319"/>
                    <a:pt x="265401" y="1296"/>
                    <a:pt x="262972" y="82"/>
                  </a:cubicBezTo>
                  <a:close/>
                </a:path>
              </a:pathLst>
            </a:custGeom>
            <a:solidFill>
              <a:srgbClr val="76BED6"/>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a:ln>
                  <a:noFill/>
                </a:ln>
                <a:solidFill>
                  <a:srgbClr val="5F5F5F"/>
                </a:solidFill>
                <a:effectLst/>
                <a:uLnTx/>
                <a:uFillTx/>
                <a:latin typeface="europa"/>
                <a:ea typeface="+mn-ea"/>
                <a:cs typeface="+mn-cs"/>
              </a:endParaRPr>
            </a:p>
          </p:txBody>
        </p:sp>
        <p:pic>
          <p:nvPicPr>
            <p:cNvPr id="40" name="Picture 39"/>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r="41879"/>
            <a:stretch/>
          </p:blipFill>
          <p:spPr>
            <a:xfrm>
              <a:off x="7694883" y="4646422"/>
              <a:ext cx="609613" cy="702745"/>
            </a:xfrm>
            <a:prstGeom prst="rect">
              <a:avLst/>
            </a:prstGeom>
          </p:spPr>
        </p:pic>
        <p:sp>
          <p:nvSpPr>
            <p:cNvPr id="41" name="Rectangle 40"/>
            <p:cNvSpPr/>
            <p:nvPr/>
          </p:nvSpPr>
          <p:spPr>
            <a:xfrm>
              <a:off x="7799382" y="4997794"/>
              <a:ext cx="280863" cy="297517"/>
            </a:xfrm>
            <a:prstGeom prst="rect">
              <a:avLst/>
            </a:prstGeom>
          </p:spPr>
          <p:txBody>
            <a:bodyPr wrap="square">
              <a:spAutoFit/>
            </a:bodyPr>
            <a:lstStyle/>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Black" panose="020B0A04020102020204" pitchFamily="34" charset="0"/>
                  <a:ea typeface="+mn-ea"/>
                  <a:cs typeface="+mn-cs"/>
                </a:rPr>
                <a:t>C</a:t>
              </a:r>
            </a:p>
          </p:txBody>
        </p:sp>
      </p:grpSp>
      <p:sp>
        <p:nvSpPr>
          <p:cNvPr id="51" name="TextBox 50"/>
          <p:cNvSpPr txBox="1"/>
          <p:nvPr/>
        </p:nvSpPr>
        <p:spPr>
          <a:xfrm>
            <a:off x="2651566" y="4384404"/>
            <a:ext cx="786381" cy="369332"/>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Tahoma"/>
                <a:ea typeface="+mn-ea"/>
                <a:cs typeface="+mn-cs"/>
              </a:rPr>
              <a:t>Glass flow </a:t>
            </a:r>
          </a:p>
          <a:p>
            <a:pPr marL="0" marR="0" lvl="0" indent="0" algn="ctr" defTabSz="914400" rtl="0" eaLnBrk="1" fontAlgn="auto" latinLnBrk="0" hangingPunct="1">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Tahoma"/>
                <a:ea typeface="+mn-ea"/>
                <a:cs typeface="+mn-cs"/>
              </a:rPr>
              <a:t>cell surface</a:t>
            </a:r>
          </a:p>
        </p:txBody>
      </p:sp>
      <p:sp>
        <p:nvSpPr>
          <p:cNvPr id="52" name="Freeform 51"/>
          <p:cNvSpPr/>
          <p:nvPr/>
        </p:nvSpPr>
        <p:spPr>
          <a:xfrm flipH="1" flipV="1">
            <a:off x="2951885" y="4694954"/>
            <a:ext cx="230845" cy="227668"/>
          </a:xfrm>
          <a:custGeom>
            <a:avLst/>
            <a:gdLst>
              <a:gd name="connsiteX0" fmla="*/ 42428 w 371955"/>
              <a:gd name="connsiteY0" fmla="*/ 511948 h 511948"/>
              <a:gd name="connsiteX1" fmla="*/ 25336 w 371955"/>
              <a:gd name="connsiteY1" fmla="*/ 153024 h 511948"/>
              <a:gd name="connsiteX2" fmla="*/ 341530 w 371955"/>
              <a:gd name="connsiteY2" fmla="*/ 16292 h 511948"/>
              <a:gd name="connsiteX3" fmla="*/ 341530 w 371955"/>
              <a:gd name="connsiteY3" fmla="*/ 7746 h 511948"/>
            </a:gdLst>
            <a:ahLst/>
            <a:cxnLst>
              <a:cxn ang="0">
                <a:pos x="connsiteX0" y="connsiteY0"/>
              </a:cxn>
              <a:cxn ang="0">
                <a:pos x="connsiteX1" y="connsiteY1"/>
              </a:cxn>
              <a:cxn ang="0">
                <a:pos x="connsiteX2" y="connsiteY2"/>
              </a:cxn>
              <a:cxn ang="0">
                <a:pos x="connsiteX3" y="connsiteY3"/>
              </a:cxn>
            </a:cxnLst>
            <a:rect l="l" t="t" r="r" b="b"/>
            <a:pathLst>
              <a:path w="371955" h="511948">
                <a:moveTo>
                  <a:pt x="42428" y="511948"/>
                </a:moveTo>
                <a:cubicBezTo>
                  <a:pt x="8957" y="373790"/>
                  <a:pt x="-24514" y="235633"/>
                  <a:pt x="25336" y="153024"/>
                </a:cubicBezTo>
                <a:cubicBezTo>
                  <a:pt x="75186" y="70415"/>
                  <a:pt x="288831" y="40505"/>
                  <a:pt x="341530" y="16292"/>
                </a:cubicBezTo>
                <a:cubicBezTo>
                  <a:pt x="394229" y="-7921"/>
                  <a:pt x="367879" y="-88"/>
                  <a:pt x="341530" y="7746"/>
                </a:cubicBezTo>
              </a:path>
            </a:pathLst>
          </a:custGeom>
          <a:noFill/>
          <a:ln>
            <a:solidFill>
              <a:schemeClr val="tx1"/>
            </a:solidFill>
            <a:headEnd type="none" w="med" len="med"/>
            <a:tailEnd type="triangle" w="med" len="med"/>
          </a:ln>
        </p:spPr>
        <p:txBody>
          <a:bodyPr rtlCol="0" anchor="ctr"/>
          <a:lstStyle/>
          <a:p>
            <a:pPr marL="0" marR="0" lvl="0" indent="0" algn="ctr" defTabSz="914400" rtl="0" eaLnBrk="1" fontAlgn="auto" latinLnBrk="0" hangingPunct="1">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Tahoma"/>
              <a:ea typeface="+mn-ea"/>
              <a:cs typeface="+mn-cs"/>
            </a:endParaRPr>
          </a:p>
        </p:txBody>
      </p:sp>
      <p:sp>
        <p:nvSpPr>
          <p:cNvPr id="4" name="TextBox 3">
            <a:extLst>
              <a:ext uri="{FF2B5EF4-FFF2-40B4-BE49-F238E27FC236}">
                <a16:creationId xmlns:a16="http://schemas.microsoft.com/office/drawing/2014/main" id="{47DF7933-77E6-3744-BA52-57A5FF27031A}"/>
              </a:ext>
            </a:extLst>
          </p:cNvPr>
          <p:cNvSpPr txBox="1"/>
          <p:nvPr/>
        </p:nvSpPr>
        <p:spPr>
          <a:xfrm>
            <a:off x="4268797" y="-957010"/>
            <a:ext cx="5530194" cy="830997"/>
          </a:xfrm>
          <a:prstGeom prst="rect">
            <a:avLst/>
          </a:prstGeom>
          <a:noFill/>
        </p:spPr>
        <p:txBody>
          <a:bodyPr wrap="square" rtlCol="0">
            <a:spAutoFit/>
          </a:bodyPr>
          <a:lstStyle/>
          <a:p>
            <a:pPr algn="ctr"/>
            <a:r>
              <a:rPr lang="en-US" sz="1600"/>
              <a:t>The sequencer adds </a:t>
            </a:r>
            <a:r>
              <a:rPr lang="en-US" sz="1600">
                <a:solidFill>
                  <a:srgbClr val="FF0000"/>
                </a:solidFill>
              </a:rPr>
              <a:t>the molecule “T” </a:t>
            </a:r>
            <a:r>
              <a:rPr lang="en-US" sz="1600"/>
              <a:t>to </a:t>
            </a:r>
            <a:r>
              <a:rPr lang="en-US" sz="1600">
                <a:solidFill>
                  <a:srgbClr val="0000FF"/>
                </a:solidFill>
              </a:rPr>
              <a:t>all bases near the flow cell</a:t>
            </a:r>
            <a:r>
              <a:rPr lang="en-US" sz="1600"/>
              <a:t> surface and </a:t>
            </a:r>
            <a:r>
              <a:rPr lang="en-US" sz="1600">
                <a:solidFill>
                  <a:srgbClr val="FF0000"/>
                </a:solidFill>
              </a:rPr>
              <a:t>observes the chemical reaction</a:t>
            </a:r>
            <a:r>
              <a:rPr lang="en-US" sz="1600"/>
              <a:t> via a CMOS sensor. If a </a:t>
            </a:r>
            <a:r>
              <a:rPr lang="en-US" sz="1600">
                <a:solidFill>
                  <a:srgbClr val="0432FF"/>
                </a:solidFill>
              </a:rPr>
              <a:t>reaction happens </a:t>
            </a:r>
            <a:r>
              <a:rPr lang="en-US" sz="1600"/>
              <a:t>then the base is “A”</a:t>
            </a:r>
          </a:p>
        </p:txBody>
      </p:sp>
      <p:grpSp>
        <p:nvGrpSpPr>
          <p:cNvPr id="46" name="Group 45"/>
          <p:cNvGrpSpPr/>
          <p:nvPr/>
        </p:nvGrpSpPr>
        <p:grpSpPr>
          <a:xfrm>
            <a:off x="644207" y="1220739"/>
            <a:ext cx="590436" cy="679773"/>
            <a:chOff x="7588832" y="4012028"/>
            <a:chExt cx="610389" cy="702745"/>
          </a:xfrm>
        </p:grpSpPr>
        <p:sp>
          <p:nvSpPr>
            <p:cNvPr id="43" name="Freeform 42"/>
            <p:cNvSpPr/>
            <p:nvPr/>
          </p:nvSpPr>
          <p:spPr>
            <a:xfrm>
              <a:off x="7588832" y="4327349"/>
              <a:ext cx="553935" cy="385505"/>
            </a:xfrm>
            <a:custGeom>
              <a:avLst/>
              <a:gdLst>
                <a:gd name="connsiteX0" fmla="*/ 262972 w 849529"/>
                <a:gd name="connsiteY0" fmla="*/ 82 h 591220"/>
                <a:gd name="connsiteX1" fmla="*/ 262972 w 849529"/>
                <a:gd name="connsiteY1" fmla="*/ 82 h 591220"/>
                <a:gd name="connsiteX2" fmla="*/ 295759 w 849529"/>
                <a:gd name="connsiteY2" fmla="*/ 11012 h 591220"/>
                <a:gd name="connsiteX3" fmla="*/ 310331 w 849529"/>
                <a:gd name="connsiteY3" fmla="*/ 18298 h 591220"/>
                <a:gd name="connsiteX4" fmla="*/ 408693 w 849529"/>
                <a:gd name="connsiteY4" fmla="*/ 14655 h 591220"/>
                <a:gd name="connsiteX5" fmla="*/ 470625 w 849529"/>
                <a:gd name="connsiteY5" fmla="*/ 7369 h 591220"/>
                <a:gd name="connsiteX6" fmla="*/ 521627 w 849529"/>
                <a:gd name="connsiteY6" fmla="*/ 11012 h 591220"/>
                <a:gd name="connsiteX7" fmla="*/ 576272 w 849529"/>
                <a:gd name="connsiteY7" fmla="*/ 18298 h 591220"/>
                <a:gd name="connsiteX8" fmla="*/ 598131 w 849529"/>
                <a:gd name="connsiteY8" fmla="*/ 18298 h 591220"/>
                <a:gd name="connsiteX9" fmla="*/ 619989 w 849529"/>
                <a:gd name="connsiteY9" fmla="*/ 21941 h 591220"/>
                <a:gd name="connsiteX10" fmla="*/ 638204 w 849529"/>
                <a:gd name="connsiteY10" fmla="*/ 40156 h 591220"/>
                <a:gd name="connsiteX11" fmla="*/ 645490 w 849529"/>
                <a:gd name="connsiteY11" fmla="*/ 62014 h 591220"/>
                <a:gd name="connsiteX12" fmla="*/ 670991 w 849529"/>
                <a:gd name="connsiteY12" fmla="*/ 83872 h 591220"/>
                <a:gd name="connsiteX13" fmla="*/ 674634 w 849529"/>
                <a:gd name="connsiteY13" fmla="*/ 94801 h 591220"/>
                <a:gd name="connsiteX14" fmla="*/ 681920 w 849529"/>
                <a:gd name="connsiteY14" fmla="*/ 105730 h 591220"/>
                <a:gd name="connsiteX15" fmla="*/ 696492 w 849529"/>
                <a:gd name="connsiteY15" fmla="*/ 156733 h 591220"/>
                <a:gd name="connsiteX16" fmla="*/ 703778 w 849529"/>
                <a:gd name="connsiteY16" fmla="*/ 167662 h 591220"/>
                <a:gd name="connsiteX17" fmla="*/ 718350 w 849529"/>
                <a:gd name="connsiteY17" fmla="*/ 171305 h 591220"/>
                <a:gd name="connsiteX18" fmla="*/ 729280 w 849529"/>
                <a:gd name="connsiteY18" fmla="*/ 178591 h 591220"/>
                <a:gd name="connsiteX19" fmla="*/ 732923 w 849529"/>
                <a:gd name="connsiteY19" fmla="*/ 189520 h 591220"/>
                <a:gd name="connsiteX20" fmla="*/ 736566 w 849529"/>
                <a:gd name="connsiteY20" fmla="*/ 204092 h 591220"/>
                <a:gd name="connsiteX21" fmla="*/ 747495 w 849529"/>
                <a:gd name="connsiteY21" fmla="*/ 215021 h 591220"/>
                <a:gd name="connsiteX22" fmla="*/ 751138 w 849529"/>
                <a:gd name="connsiteY22" fmla="*/ 225950 h 591220"/>
                <a:gd name="connsiteX23" fmla="*/ 762067 w 849529"/>
                <a:gd name="connsiteY23" fmla="*/ 247808 h 591220"/>
                <a:gd name="connsiteX24" fmla="*/ 769353 w 849529"/>
                <a:gd name="connsiteY24" fmla="*/ 276953 h 591220"/>
                <a:gd name="connsiteX25" fmla="*/ 780282 w 849529"/>
                <a:gd name="connsiteY25" fmla="*/ 302454 h 591220"/>
                <a:gd name="connsiteX26" fmla="*/ 791211 w 849529"/>
                <a:gd name="connsiteY26" fmla="*/ 306097 h 591220"/>
                <a:gd name="connsiteX27" fmla="*/ 794854 w 849529"/>
                <a:gd name="connsiteY27" fmla="*/ 317026 h 591220"/>
                <a:gd name="connsiteX28" fmla="*/ 798497 w 849529"/>
                <a:gd name="connsiteY28" fmla="*/ 331598 h 591220"/>
                <a:gd name="connsiteX29" fmla="*/ 809426 w 849529"/>
                <a:gd name="connsiteY29" fmla="*/ 342527 h 591220"/>
                <a:gd name="connsiteX30" fmla="*/ 820355 w 849529"/>
                <a:gd name="connsiteY30" fmla="*/ 375314 h 591220"/>
                <a:gd name="connsiteX31" fmla="*/ 823998 w 849529"/>
                <a:gd name="connsiteY31" fmla="*/ 386243 h 591220"/>
                <a:gd name="connsiteX32" fmla="*/ 838570 w 849529"/>
                <a:gd name="connsiteY32" fmla="*/ 408102 h 591220"/>
                <a:gd name="connsiteX33" fmla="*/ 845856 w 849529"/>
                <a:gd name="connsiteY33" fmla="*/ 419031 h 591220"/>
                <a:gd name="connsiteX34" fmla="*/ 849499 w 849529"/>
                <a:gd name="connsiteY34" fmla="*/ 429960 h 591220"/>
                <a:gd name="connsiteX35" fmla="*/ 845856 w 849529"/>
                <a:gd name="connsiteY35" fmla="*/ 440889 h 591220"/>
                <a:gd name="connsiteX36" fmla="*/ 849499 w 849529"/>
                <a:gd name="connsiteY36" fmla="*/ 451818 h 591220"/>
                <a:gd name="connsiteX37" fmla="*/ 842213 w 849529"/>
                <a:gd name="connsiteY37" fmla="*/ 473676 h 591220"/>
                <a:gd name="connsiteX38" fmla="*/ 838570 w 849529"/>
                <a:gd name="connsiteY38" fmla="*/ 484605 h 591220"/>
                <a:gd name="connsiteX39" fmla="*/ 834927 w 849529"/>
                <a:gd name="connsiteY39" fmla="*/ 495534 h 591220"/>
                <a:gd name="connsiteX40" fmla="*/ 823998 w 849529"/>
                <a:gd name="connsiteY40" fmla="*/ 502820 h 591220"/>
                <a:gd name="connsiteX41" fmla="*/ 816712 w 849529"/>
                <a:gd name="connsiteY41" fmla="*/ 524678 h 591220"/>
                <a:gd name="connsiteX42" fmla="*/ 809426 w 849529"/>
                <a:gd name="connsiteY42" fmla="*/ 531965 h 591220"/>
                <a:gd name="connsiteX43" fmla="*/ 780282 w 849529"/>
                <a:gd name="connsiteY43" fmla="*/ 546537 h 591220"/>
                <a:gd name="connsiteX44" fmla="*/ 747495 w 849529"/>
                <a:gd name="connsiteY44" fmla="*/ 557466 h 591220"/>
                <a:gd name="connsiteX45" fmla="*/ 736566 w 849529"/>
                <a:gd name="connsiteY45" fmla="*/ 561109 h 591220"/>
                <a:gd name="connsiteX46" fmla="*/ 685563 w 849529"/>
                <a:gd name="connsiteY46" fmla="*/ 564752 h 591220"/>
                <a:gd name="connsiteX47" fmla="*/ 649133 w 849529"/>
                <a:gd name="connsiteY47" fmla="*/ 572038 h 591220"/>
                <a:gd name="connsiteX48" fmla="*/ 638204 w 849529"/>
                <a:gd name="connsiteY48" fmla="*/ 575681 h 591220"/>
                <a:gd name="connsiteX49" fmla="*/ 594487 w 849529"/>
                <a:gd name="connsiteY49" fmla="*/ 579324 h 591220"/>
                <a:gd name="connsiteX50" fmla="*/ 561700 w 849529"/>
                <a:gd name="connsiteY50" fmla="*/ 579324 h 591220"/>
                <a:gd name="connsiteX51" fmla="*/ 543485 w 849529"/>
                <a:gd name="connsiteY51" fmla="*/ 575681 h 591220"/>
                <a:gd name="connsiteX52" fmla="*/ 532556 w 849529"/>
                <a:gd name="connsiteY52" fmla="*/ 579324 h 591220"/>
                <a:gd name="connsiteX53" fmla="*/ 517984 w 849529"/>
                <a:gd name="connsiteY53" fmla="*/ 586610 h 591220"/>
                <a:gd name="connsiteX54" fmla="*/ 503412 w 849529"/>
                <a:gd name="connsiteY54" fmla="*/ 590253 h 591220"/>
                <a:gd name="connsiteX55" fmla="*/ 474268 w 849529"/>
                <a:gd name="connsiteY55" fmla="*/ 590253 h 591220"/>
                <a:gd name="connsiteX56" fmla="*/ 408693 w 849529"/>
                <a:gd name="connsiteY56" fmla="*/ 579324 h 591220"/>
                <a:gd name="connsiteX57" fmla="*/ 350405 w 849529"/>
                <a:gd name="connsiteY57" fmla="*/ 579324 h 591220"/>
                <a:gd name="connsiteX58" fmla="*/ 306688 w 849529"/>
                <a:gd name="connsiteY58" fmla="*/ 586610 h 591220"/>
                <a:gd name="connsiteX59" fmla="*/ 295759 w 849529"/>
                <a:gd name="connsiteY59" fmla="*/ 575681 h 591220"/>
                <a:gd name="connsiteX60" fmla="*/ 208327 w 849529"/>
                <a:gd name="connsiteY60" fmla="*/ 564752 h 591220"/>
                <a:gd name="connsiteX61" fmla="*/ 193754 w 849529"/>
                <a:gd name="connsiteY61" fmla="*/ 561109 h 591220"/>
                <a:gd name="connsiteX62" fmla="*/ 171896 w 849529"/>
                <a:gd name="connsiteY62" fmla="*/ 568395 h 591220"/>
                <a:gd name="connsiteX63" fmla="*/ 113608 w 849529"/>
                <a:gd name="connsiteY63" fmla="*/ 561109 h 591220"/>
                <a:gd name="connsiteX64" fmla="*/ 95393 w 849529"/>
                <a:gd name="connsiteY64" fmla="*/ 557466 h 591220"/>
                <a:gd name="connsiteX65" fmla="*/ 84464 w 849529"/>
                <a:gd name="connsiteY65" fmla="*/ 561109 h 591220"/>
                <a:gd name="connsiteX66" fmla="*/ 73534 w 849529"/>
                <a:gd name="connsiteY66" fmla="*/ 557466 h 591220"/>
                <a:gd name="connsiteX67" fmla="*/ 48033 w 849529"/>
                <a:gd name="connsiteY67" fmla="*/ 546537 h 591220"/>
                <a:gd name="connsiteX68" fmla="*/ 40747 w 849529"/>
                <a:gd name="connsiteY68" fmla="*/ 535608 h 591220"/>
                <a:gd name="connsiteX69" fmla="*/ 11603 w 849529"/>
                <a:gd name="connsiteY69" fmla="*/ 521035 h 591220"/>
                <a:gd name="connsiteX70" fmla="*/ 7960 w 849529"/>
                <a:gd name="connsiteY70" fmla="*/ 510106 h 591220"/>
                <a:gd name="connsiteX71" fmla="*/ 674 w 849529"/>
                <a:gd name="connsiteY71" fmla="*/ 491891 h 591220"/>
                <a:gd name="connsiteX72" fmla="*/ 4317 w 849529"/>
                <a:gd name="connsiteY72" fmla="*/ 480962 h 591220"/>
                <a:gd name="connsiteX73" fmla="*/ 4317 w 849529"/>
                <a:gd name="connsiteY73" fmla="*/ 459104 h 591220"/>
                <a:gd name="connsiteX74" fmla="*/ 674 w 849529"/>
                <a:gd name="connsiteY74" fmla="*/ 448175 h 591220"/>
                <a:gd name="connsiteX75" fmla="*/ 4317 w 849529"/>
                <a:gd name="connsiteY75" fmla="*/ 437246 h 591220"/>
                <a:gd name="connsiteX76" fmla="*/ 11603 w 849529"/>
                <a:gd name="connsiteY76" fmla="*/ 397173 h 591220"/>
                <a:gd name="connsiteX77" fmla="*/ 22532 w 849529"/>
                <a:gd name="connsiteY77" fmla="*/ 386243 h 591220"/>
                <a:gd name="connsiteX78" fmla="*/ 26175 w 849529"/>
                <a:gd name="connsiteY78" fmla="*/ 375314 h 591220"/>
                <a:gd name="connsiteX79" fmla="*/ 48033 w 849529"/>
                <a:gd name="connsiteY79" fmla="*/ 342527 h 591220"/>
                <a:gd name="connsiteX80" fmla="*/ 55319 w 849529"/>
                <a:gd name="connsiteY80" fmla="*/ 331598 h 591220"/>
                <a:gd name="connsiteX81" fmla="*/ 58962 w 849529"/>
                <a:gd name="connsiteY81" fmla="*/ 320669 h 591220"/>
                <a:gd name="connsiteX82" fmla="*/ 69891 w 849529"/>
                <a:gd name="connsiteY82" fmla="*/ 309740 h 591220"/>
                <a:gd name="connsiteX83" fmla="*/ 80821 w 849529"/>
                <a:gd name="connsiteY83" fmla="*/ 295168 h 591220"/>
                <a:gd name="connsiteX84" fmla="*/ 95393 w 849529"/>
                <a:gd name="connsiteY84" fmla="*/ 273310 h 591220"/>
                <a:gd name="connsiteX85" fmla="*/ 113608 w 849529"/>
                <a:gd name="connsiteY85" fmla="*/ 251451 h 591220"/>
                <a:gd name="connsiteX86" fmla="*/ 124537 w 849529"/>
                <a:gd name="connsiteY86" fmla="*/ 218664 h 591220"/>
                <a:gd name="connsiteX87" fmla="*/ 131823 w 849529"/>
                <a:gd name="connsiteY87" fmla="*/ 207735 h 591220"/>
                <a:gd name="connsiteX88" fmla="*/ 139109 w 849529"/>
                <a:gd name="connsiteY88" fmla="*/ 185877 h 591220"/>
                <a:gd name="connsiteX89" fmla="*/ 150038 w 849529"/>
                <a:gd name="connsiteY89" fmla="*/ 171305 h 591220"/>
                <a:gd name="connsiteX90" fmla="*/ 171896 w 849529"/>
                <a:gd name="connsiteY90" fmla="*/ 127588 h 591220"/>
                <a:gd name="connsiteX91" fmla="*/ 182825 w 849529"/>
                <a:gd name="connsiteY91" fmla="*/ 102087 h 591220"/>
                <a:gd name="connsiteX92" fmla="*/ 186468 w 849529"/>
                <a:gd name="connsiteY92" fmla="*/ 91158 h 591220"/>
                <a:gd name="connsiteX93" fmla="*/ 197397 w 849529"/>
                <a:gd name="connsiteY93" fmla="*/ 83872 h 591220"/>
                <a:gd name="connsiteX94" fmla="*/ 201040 w 849529"/>
                <a:gd name="connsiteY94" fmla="*/ 69300 h 591220"/>
                <a:gd name="connsiteX95" fmla="*/ 226542 w 849529"/>
                <a:gd name="connsiteY95" fmla="*/ 40156 h 591220"/>
                <a:gd name="connsiteX96" fmla="*/ 252043 w 849529"/>
                <a:gd name="connsiteY96" fmla="*/ 25584 h 591220"/>
                <a:gd name="connsiteX97" fmla="*/ 262972 w 849529"/>
                <a:gd name="connsiteY97" fmla="*/ 11012 h 591220"/>
                <a:gd name="connsiteX98" fmla="*/ 270258 w 849529"/>
                <a:gd name="connsiteY98" fmla="*/ 82 h 591220"/>
                <a:gd name="connsiteX99" fmla="*/ 277544 w 849529"/>
                <a:gd name="connsiteY99" fmla="*/ 7369 h 591220"/>
                <a:gd name="connsiteX100" fmla="*/ 262972 w 849529"/>
                <a:gd name="connsiteY100" fmla="*/ 82 h 5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49529" h="591220">
                  <a:moveTo>
                    <a:pt x="262972" y="82"/>
                  </a:moveTo>
                  <a:lnTo>
                    <a:pt x="262972" y="82"/>
                  </a:lnTo>
                  <a:cubicBezTo>
                    <a:pt x="273901" y="3725"/>
                    <a:pt x="285007" y="6876"/>
                    <a:pt x="295759" y="11012"/>
                  </a:cubicBezTo>
                  <a:cubicBezTo>
                    <a:pt x="300828" y="12962"/>
                    <a:pt x="304903" y="18123"/>
                    <a:pt x="310331" y="18298"/>
                  </a:cubicBezTo>
                  <a:lnTo>
                    <a:pt x="408693" y="14655"/>
                  </a:lnTo>
                  <a:lnTo>
                    <a:pt x="470625" y="7369"/>
                  </a:lnTo>
                  <a:cubicBezTo>
                    <a:pt x="487669" y="7369"/>
                    <a:pt x="504653" y="9469"/>
                    <a:pt x="521627" y="11012"/>
                  </a:cubicBezTo>
                  <a:cubicBezTo>
                    <a:pt x="534574" y="12189"/>
                    <a:pt x="562758" y="16367"/>
                    <a:pt x="576272" y="18298"/>
                  </a:cubicBezTo>
                  <a:cubicBezTo>
                    <a:pt x="605415" y="28012"/>
                    <a:pt x="568986" y="18298"/>
                    <a:pt x="598131" y="18298"/>
                  </a:cubicBezTo>
                  <a:cubicBezTo>
                    <a:pt x="605518" y="18298"/>
                    <a:pt x="612703" y="20727"/>
                    <a:pt x="619989" y="21941"/>
                  </a:cubicBezTo>
                  <a:cubicBezTo>
                    <a:pt x="629959" y="28588"/>
                    <a:pt x="633091" y="28652"/>
                    <a:pt x="638204" y="40156"/>
                  </a:cubicBezTo>
                  <a:cubicBezTo>
                    <a:pt x="641323" y="47174"/>
                    <a:pt x="640059" y="56583"/>
                    <a:pt x="645490" y="62014"/>
                  </a:cubicBezTo>
                  <a:cubicBezTo>
                    <a:pt x="663158" y="79682"/>
                    <a:pt x="654346" y="72776"/>
                    <a:pt x="670991" y="83872"/>
                  </a:cubicBezTo>
                  <a:cubicBezTo>
                    <a:pt x="672205" y="87515"/>
                    <a:pt x="672917" y="91366"/>
                    <a:pt x="674634" y="94801"/>
                  </a:cubicBezTo>
                  <a:cubicBezTo>
                    <a:pt x="676592" y="98717"/>
                    <a:pt x="681061" y="101437"/>
                    <a:pt x="681920" y="105730"/>
                  </a:cubicBezTo>
                  <a:cubicBezTo>
                    <a:pt x="692399" y="158125"/>
                    <a:pt x="671458" y="140044"/>
                    <a:pt x="696492" y="156733"/>
                  </a:cubicBezTo>
                  <a:cubicBezTo>
                    <a:pt x="698921" y="160376"/>
                    <a:pt x="700135" y="165233"/>
                    <a:pt x="703778" y="167662"/>
                  </a:cubicBezTo>
                  <a:cubicBezTo>
                    <a:pt x="707944" y="170439"/>
                    <a:pt x="713748" y="169333"/>
                    <a:pt x="718350" y="171305"/>
                  </a:cubicBezTo>
                  <a:cubicBezTo>
                    <a:pt x="722375" y="173030"/>
                    <a:pt x="725637" y="176162"/>
                    <a:pt x="729280" y="178591"/>
                  </a:cubicBezTo>
                  <a:cubicBezTo>
                    <a:pt x="730494" y="182234"/>
                    <a:pt x="731868" y="185828"/>
                    <a:pt x="732923" y="189520"/>
                  </a:cubicBezTo>
                  <a:cubicBezTo>
                    <a:pt x="734298" y="194334"/>
                    <a:pt x="734082" y="199745"/>
                    <a:pt x="736566" y="204092"/>
                  </a:cubicBezTo>
                  <a:cubicBezTo>
                    <a:pt x="739122" y="208565"/>
                    <a:pt x="743852" y="211378"/>
                    <a:pt x="747495" y="215021"/>
                  </a:cubicBezTo>
                  <a:cubicBezTo>
                    <a:pt x="748709" y="218664"/>
                    <a:pt x="749421" y="222515"/>
                    <a:pt x="751138" y="225950"/>
                  </a:cubicBezTo>
                  <a:cubicBezTo>
                    <a:pt x="761086" y="245845"/>
                    <a:pt x="756573" y="227664"/>
                    <a:pt x="762067" y="247808"/>
                  </a:cubicBezTo>
                  <a:cubicBezTo>
                    <a:pt x="764702" y="257469"/>
                    <a:pt x="766924" y="267238"/>
                    <a:pt x="769353" y="276953"/>
                  </a:cubicBezTo>
                  <a:cubicBezTo>
                    <a:pt x="771541" y="285703"/>
                    <a:pt x="772420" y="296164"/>
                    <a:pt x="780282" y="302454"/>
                  </a:cubicBezTo>
                  <a:cubicBezTo>
                    <a:pt x="783281" y="304853"/>
                    <a:pt x="787568" y="304883"/>
                    <a:pt x="791211" y="306097"/>
                  </a:cubicBezTo>
                  <a:cubicBezTo>
                    <a:pt x="792425" y="309740"/>
                    <a:pt x="793799" y="313334"/>
                    <a:pt x="794854" y="317026"/>
                  </a:cubicBezTo>
                  <a:cubicBezTo>
                    <a:pt x="796229" y="321840"/>
                    <a:pt x="796013" y="327251"/>
                    <a:pt x="798497" y="331598"/>
                  </a:cubicBezTo>
                  <a:cubicBezTo>
                    <a:pt x="801053" y="336071"/>
                    <a:pt x="805783" y="338884"/>
                    <a:pt x="809426" y="342527"/>
                  </a:cubicBezTo>
                  <a:lnTo>
                    <a:pt x="820355" y="375314"/>
                  </a:lnTo>
                  <a:cubicBezTo>
                    <a:pt x="821569" y="378957"/>
                    <a:pt x="821868" y="383048"/>
                    <a:pt x="823998" y="386243"/>
                  </a:cubicBezTo>
                  <a:lnTo>
                    <a:pt x="838570" y="408102"/>
                  </a:lnTo>
                  <a:cubicBezTo>
                    <a:pt x="840999" y="411745"/>
                    <a:pt x="844471" y="414877"/>
                    <a:pt x="845856" y="419031"/>
                  </a:cubicBezTo>
                  <a:lnTo>
                    <a:pt x="849499" y="429960"/>
                  </a:lnTo>
                  <a:cubicBezTo>
                    <a:pt x="848285" y="433603"/>
                    <a:pt x="845856" y="437049"/>
                    <a:pt x="845856" y="440889"/>
                  </a:cubicBezTo>
                  <a:cubicBezTo>
                    <a:pt x="845856" y="444729"/>
                    <a:pt x="849923" y="448001"/>
                    <a:pt x="849499" y="451818"/>
                  </a:cubicBezTo>
                  <a:cubicBezTo>
                    <a:pt x="848651" y="459451"/>
                    <a:pt x="844642" y="466390"/>
                    <a:pt x="842213" y="473676"/>
                  </a:cubicBezTo>
                  <a:lnTo>
                    <a:pt x="838570" y="484605"/>
                  </a:lnTo>
                  <a:cubicBezTo>
                    <a:pt x="837356" y="488248"/>
                    <a:pt x="838122" y="493404"/>
                    <a:pt x="834927" y="495534"/>
                  </a:cubicBezTo>
                  <a:lnTo>
                    <a:pt x="823998" y="502820"/>
                  </a:lnTo>
                  <a:cubicBezTo>
                    <a:pt x="821569" y="510106"/>
                    <a:pt x="822142" y="519247"/>
                    <a:pt x="816712" y="524678"/>
                  </a:cubicBezTo>
                  <a:cubicBezTo>
                    <a:pt x="814283" y="527107"/>
                    <a:pt x="812108" y="529819"/>
                    <a:pt x="809426" y="531965"/>
                  </a:cubicBezTo>
                  <a:cubicBezTo>
                    <a:pt x="799302" y="540065"/>
                    <a:pt x="793233" y="541828"/>
                    <a:pt x="780282" y="546537"/>
                  </a:cubicBezTo>
                  <a:cubicBezTo>
                    <a:pt x="769455" y="550474"/>
                    <a:pt x="758424" y="553823"/>
                    <a:pt x="747495" y="557466"/>
                  </a:cubicBezTo>
                  <a:cubicBezTo>
                    <a:pt x="743852" y="558680"/>
                    <a:pt x="740396" y="560835"/>
                    <a:pt x="736566" y="561109"/>
                  </a:cubicBezTo>
                  <a:lnTo>
                    <a:pt x="685563" y="564752"/>
                  </a:lnTo>
                  <a:cubicBezTo>
                    <a:pt x="668387" y="567615"/>
                    <a:pt x="664350" y="567690"/>
                    <a:pt x="649133" y="572038"/>
                  </a:cubicBezTo>
                  <a:cubicBezTo>
                    <a:pt x="645441" y="573093"/>
                    <a:pt x="642010" y="575173"/>
                    <a:pt x="638204" y="575681"/>
                  </a:cubicBezTo>
                  <a:cubicBezTo>
                    <a:pt x="623709" y="577614"/>
                    <a:pt x="609059" y="578110"/>
                    <a:pt x="594487" y="579324"/>
                  </a:cubicBezTo>
                  <a:cubicBezTo>
                    <a:pt x="569884" y="571123"/>
                    <a:pt x="600169" y="579324"/>
                    <a:pt x="561700" y="579324"/>
                  </a:cubicBezTo>
                  <a:cubicBezTo>
                    <a:pt x="555508" y="579324"/>
                    <a:pt x="549557" y="576895"/>
                    <a:pt x="543485" y="575681"/>
                  </a:cubicBezTo>
                  <a:cubicBezTo>
                    <a:pt x="539842" y="576895"/>
                    <a:pt x="536086" y="577811"/>
                    <a:pt x="532556" y="579324"/>
                  </a:cubicBezTo>
                  <a:cubicBezTo>
                    <a:pt x="527564" y="581463"/>
                    <a:pt x="523069" y="584703"/>
                    <a:pt x="517984" y="586610"/>
                  </a:cubicBezTo>
                  <a:cubicBezTo>
                    <a:pt x="513296" y="588368"/>
                    <a:pt x="508269" y="589039"/>
                    <a:pt x="503412" y="590253"/>
                  </a:cubicBezTo>
                  <a:cubicBezTo>
                    <a:pt x="442349" y="574987"/>
                    <a:pt x="535331" y="595804"/>
                    <a:pt x="474268" y="590253"/>
                  </a:cubicBezTo>
                  <a:cubicBezTo>
                    <a:pt x="452199" y="588247"/>
                    <a:pt x="408693" y="579324"/>
                    <a:pt x="408693" y="579324"/>
                  </a:cubicBezTo>
                  <a:cubicBezTo>
                    <a:pt x="367690" y="595725"/>
                    <a:pt x="418051" y="579324"/>
                    <a:pt x="350405" y="579324"/>
                  </a:cubicBezTo>
                  <a:cubicBezTo>
                    <a:pt x="335632" y="579324"/>
                    <a:pt x="321260" y="584181"/>
                    <a:pt x="306688" y="586610"/>
                  </a:cubicBezTo>
                  <a:cubicBezTo>
                    <a:pt x="303045" y="582967"/>
                    <a:pt x="300702" y="577135"/>
                    <a:pt x="295759" y="575681"/>
                  </a:cubicBezTo>
                  <a:cubicBezTo>
                    <a:pt x="281832" y="571585"/>
                    <a:pt x="226913" y="566611"/>
                    <a:pt x="208327" y="564752"/>
                  </a:cubicBezTo>
                  <a:cubicBezTo>
                    <a:pt x="203469" y="563538"/>
                    <a:pt x="198736" y="560611"/>
                    <a:pt x="193754" y="561109"/>
                  </a:cubicBezTo>
                  <a:cubicBezTo>
                    <a:pt x="186112" y="561873"/>
                    <a:pt x="171896" y="568395"/>
                    <a:pt x="171896" y="568395"/>
                  </a:cubicBezTo>
                  <a:lnTo>
                    <a:pt x="113608" y="561109"/>
                  </a:lnTo>
                  <a:cubicBezTo>
                    <a:pt x="107478" y="560233"/>
                    <a:pt x="101585" y="557466"/>
                    <a:pt x="95393" y="557466"/>
                  </a:cubicBezTo>
                  <a:cubicBezTo>
                    <a:pt x="91553" y="557466"/>
                    <a:pt x="88107" y="559895"/>
                    <a:pt x="84464" y="561109"/>
                  </a:cubicBezTo>
                  <a:cubicBezTo>
                    <a:pt x="80821" y="559895"/>
                    <a:pt x="77064" y="558979"/>
                    <a:pt x="73534" y="557466"/>
                  </a:cubicBezTo>
                  <a:cubicBezTo>
                    <a:pt x="42017" y="543959"/>
                    <a:pt x="73667" y="555082"/>
                    <a:pt x="48033" y="546537"/>
                  </a:cubicBezTo>
                  <a:cubicBezTo>
                    <a:pt x="45604" y="542894"/>
                    <a:pt x="43843" y="538704"/>
                    <a:pt x="40747" y="535608"/>
                  </a:cubicBezTo>
                  <a:cubicBezTo>
                    <a:pt x="33472" y="528333"/>
                    <a:pt x="20298" y="524514"/>
                    <a:pt x="11603" y="521035"/>
                  </a:cubicBezTo>
                  <a:cubicBezTo>
                    <a:pt x="10389" y="517392"/>
                    <a:pt x="9308" y="513702"/>
                    <a:pt x="7960" y="510106"/>
                  </a:cubicBezTo>
                  <a:cubicBezTo>
                    <a:pt x="5664" y="503983"/>
                    <a:pt x="1485" y="498380"/>
                    <a:pt x="674" y="491891"/>
                  </a:cubicBezTo>
                  <a:cubicBezTo>
                    <a:pt x="198" y="488081"/>
                    <a:pt x="3103" y="484605"/>
                    <a:pt x="4317" y="480962"/>
                  </a:cubicBezTo>
                  <a:cubicBezTo>
                    <a:pt x="-5398" y="451818"/>
                    <a:pt x="4317" y="488248"/>
                    <a:pt x="4317" y="459104"/>
                  </a:cubicBezTo>
                  <a:cubicBezTo>
                    <a:pt x="4317" y="455264"/>
                    <a:pt x="1888" y="451818"/>
                    <a:pt x="674" y="448175"/>
                  </a:cubicBezTo>
                  <a:cubicBezTo>
                    <a:pt x="1888" y="444532"/>
                    <a:pt x="3630" y="441024"/>
                    <a:pt x="4317" y="437246"/>
                  </a:cubicBezTo>
                  <a:cubicBezTo>
                    <a:pt x="4568" y="435864"/>
                    <a:pt x="6381" y="405006"/>
                    <a:pt x="11603" y="397173"/>
                  </a:cubicBezTo>
                  <a:cubicBezTo>
                    <a:pt x="14461" y="392886"/>
                    <a:pt x="18889" y="389886"/>
                    <a:pt x="22532" y="386243"/>
                  </a:cubicBezTo>
                  <a:cubicBezTo>
                    <a:pt x="23746" y="382600"/>
                    <a:pt x="24310" y="378671"/>
                    <a:pt x="26175" y="375314"/>
                  </a:cubicBezTo>
                  <a:lnTo>
                    <a:pt x="48033" y="342527"/>
                  </a:lnTo>
                  <a:cubicBezTo>
                    <a:pt x="50462" y="338884"/>
                    <a:pt x="53934" y="335752"/>
                    <a:pt x="55319" y="331598"/>
                  </a:cubicBezTo>
                  <a:cubicBezTo>
                    <a:pt x="56533" y="327955"/>
                    <a:pt x="56832" y="323864"/>
                    <a:pt x="58962" y="320669"/>
                  </a:cubicBezTo>
                  <a:cubicBezTo>
                    <a:pt x="61820" y="316382"/>
                    <a:pt x="66538" y="313652"/>
                    <a:pt x="69891" y="309740"/>
                  </a:cubicBezTo>
                  <a:cubicBezTo>
                    <a:pt x="73843" y="305130"/>
                    <a:pt x="77178" y="300025"/>
                    <a:pt x="80821" y="295168"/>
                  </a:cubicBezTo>
                  <a:cubicBezTo>
                    <a:pt x="89484" y="269180"/>
                    <a:pt x="77200" y="300601"/>
                    <a:pt x="95393" y="273310"/>
                  </a:cubicBezTo>
                  <a:cubicBezTo>
                    <a:pt x="112082" y="248275"/>
                    <a:pt x="78373" y="277877"/>
                    <a:pt x="113608" y="251451"/>
                  </a:cubicBezTo>
                  <a:cubicBezTo>
                    <a:pt x="117251" y="240522"/>
                    <a:pt x="118147" y="228249"/>
                    <a:pt x="124537" y="218664"/>
                  </a:cubicBezTo>
                  <a:cubicBezTo>
                    <a:pt x="126966" y="215021"/>
                    <a:pt x="130045" y="211736"/>
                    <a:pt x="131823" y="207735"/>
                  </a:cubicBezTo>
                  <a:cubicBezTo>
                    <a:pt x="134942" y="200717"/>
                    <a:pt x="134501" y="192021"/>
                    <a:pt x="139109" y="185877"/>
                  </a:cubicBezTo>
                  <a:cubicBezTo>
                    <a:pt x="142752" y="181020"/>
                    <a:pt x="147323" y="176736"/>
                    <a:pt x="150038" y="171305"/>
                  </a:cubicBezTo>
                  <a:cubicBezTo>
                    <a:pt x="173811" y="123760"/>
                    <a:pt x="153281" y="146205"/>
                    <a:pt x="171896" y="127588"/>
                  </a:cubicBezTo>
                  <a:cubicBezTo>
                    <a:pt x="175539" y="119088"/>
                    <a:pt x="179390" y="110674"/>
                    <a:pt x="182825" y="102087"/>
                  </a:cubicBezTo>
                  <a:cubicBezTo>
                    <a:pt x="184251" y="98522"/>
                    <a:pt x="184069" y="94157"/>
                    <a:pt x="186468" y="91158"/>
                  </a:cubicBezTo>
                  <a:cubicBezTo>
                    <a:pt x="189203" y="87739"/>
                    <a:pt x="193754" y="86301"/>
                    <a:pt x="197397" y="83872"/>
                  </a:cubicBezTo>
                  <a:cubicBezTo>
                    <a:pt x="198611" y="79015"/>
                    <a:pt x="198801" y="73778"/>
                    <a:pt x="201040" y="69300"/>
                  </a:cubicBezTo>
                  <a:cubicBezTo>
                    <a:pt x="212779" y="45823"/>
                    <a:pt x="210958" y="51287"/>
                    <a:pt x="226542" y="40156"/>
                  </a:cubicBezTo>
                  <a:cubicBezTo>
                    <a:pt x="245840" y="26372"/>
                    <a:pt x="234308" y="31496"/>
                    <a:pt x="252043" y="25584"/>
                  </a:cubicBezTo>
                  <a:cubicBezTo>
                    <a:pt x="255686" y="20727"/>
                    <a:pt x="259443" y="15953"/>
                    <a:pt x="262972" y="11012"/>
                  </a:cubicBezTo>
                  <a:cubicBezTo>
                    <a:pt x="265517" y="7449"/>
                    <a:pt x="266010" y="1144"/>
                    <a:pt x="270258" y="82"/>
                  </a:cubicBezTo>
                  <a:cubicBezTo>
                    <a:pt x="273590" y="-751"/>
                    <a:pt x="275115" y="4940"/>
                    <a:pt x="277544" y="7369"/>
                  </a:cubicBezTo>
                  <a:cubicBezTo>
                    <a:pt x="268911" y="20319"/>
                    <a:pt x="265401" y="1296"/>
                    <a:pt x="262972" y="82"/>
                  </a:cubicBezTo>
                  <a:close/>
                </a:path>
              </a:pathLst>
            </a:custGeom>
            <a:solidFill>
              <a:srgbClr val="DC498D"/>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a:ln>
                  <a:noFill/>
                </a:ln>
                <a:solidFill>
                  <a:srgbClr val="5F5F5F"/>
                </a:solidFill>
                <a:effectLst/>
                <a:uLnTx/>
                <a:uFillTx/>
                <a:latin typeface="europa"/>
                <a:ea typeface="+mn-ea"/>
                <a:cs typeface="+mn-cs"/>
              </a:endParaRPr>
            </a:p>
          </p:txBody>
        </p:sp>
        <p:pic>
          <p:nvPicPr>
            <p:cNvPr id="44" name="Picture 43"/>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r="41879"/>
            <a:stretch/>
          </p:blipFill>
          <p:spPr>
            <a:xfrm>
              <a:off x="7589608" y="4012028"/>
              <a:ext cx="609613" cy="702745"/>
            </a:xfrm>
            <a:prstGeom prst="rect">
              <a:avLst/>
            </a:prstGeom>
          </p:spPr>
        </p:pic>
        <p:sp>
          <p:nvSpPr>
            <p:cNvPr id="45" name="Rectangle 44"/>
            <p:cNvSpPr/>
            <p:nvPr/>
          </p:nvSpPr>
          <p:spPr>
            <a:xfrm>
              <a:off x="7694107" y="4363400"/>
              <a:ext cx="280863" cy="297517"/>
            </a:xfrm>
            <a:prstGeom prst="rect">
              <a:avLst/>
            </a:prstGeom>
          </p:spPr>
          <p:txBody>
            <a:bodyPr wrap="square">
              <a:spAutoFit/>
            </a:bodyPr>
            <a:lstStyle/>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Black" panose="020B0A04020102020204" pitchFamily="34" charset="0"/>
                  <a:ea typeface="+mn-ea"/>
                  <a:cs typeface="+mn-cs"/>
                </a:rPr>
                <a:t>A</a:t>
              </a:r>
            </a:p>
          </p:txBody>
        </p:sp>
      </p:grpSp>
      <p:sp>
        <p:nvSpPr>
          <p:cNvPr id="7" name="Oval 6"/>
          <p:cNvSpPr/>
          <p:nvPr/>
        </p:nvSpPr>
        <p:spPr>
          <a:xfrm>
            <a:off x="2005350" y="2204864"/>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EF866A"/>
                </a:solidFill>
                <a:latin typeface="Arial Black" panose="020B0A04020102020204" pitchFamily="34" charset="0"/>
              </a:rPr>
              <a:t>T</a:t>
            </a:r>
          </a:p>
        </p:txBody>
      </p:sp>
      <p:sp>
        <p:nvSpPr>
          <p:cNvPr id="55" name="Oval 54"/>
          <p:cNvSpPr/>
          <p:nvPr/>
        </p:nvSpPr>
        <p:spPr>
          <a:xfrm>
            <a:off x="2009707" y="2565580"/>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75BDD5"/>
                </a:solidFill>
                <a:latin typeface="Arial Black" panose="020B0A04020102020204" pitchFamily="34" charset="0"/>
              </a:rPr>
              <a:t>C</a:t>
            </a:r>
          </a:p>
        </p:txBody>
      </p:sp>
      <p:sp>
        <p:nvSpPr>
          <p:cNvPr id="57" name="Oval 56"/>
          <p:cNvSpPr/>
          <p:nvPr/>
        </p:nvSpPr>
        <p:spPr>
          <a:xfrm>
            <a:off x="2009707" y="2914244"/>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lIns="0" tIns="0" rIns="0" bIns="0" rtlCol="0" anchor="ctr"/>
          <a:lstStyle/>
          <a:p>
            <a:pPr lvl="0" algn="ctr">
              <a:defRPr/>
            </a:pPr>
            <a:r>
              <a:rPr lang="en-US" b="1">
                <a:solidFill>
                  <a:srgbClr val="DE498D"/>
                </a:solidFill>
                <a:latin typeface="Arial Black" panose="020B0A04020102020204" pitchFamily="34" charset="0"/>
              </a:rPr>
              <a:t>A</a:t>
            </a:r>
          </a:p>
        </p:txBody>
      </p:sp>
      <p:sp>
        <p:nvSpPr>
          <p:cNvPr id="58" name="Oval 57"/>
          <p:cNvSpPr/>
          <p:nvPr/>
        </p:nvSpPr>
        <p:spPr>
          <a:xfrm>
            <a:off x="2013974" y="3280797"/>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7687CD"/>
                </a:solidFill>
                <a:latin typeface="Arial Black" panose="020B0A04020102020204" pitchFamily="34" charset="0"/>
              </a:rPr>
              <a:t>G</a:t>
            </a:r>
          </a:p>
        </p:txBody>
      </p:sp>
      <p:sp>
        <p:nvSpPr>
          <p:cNvPr id="59" name="Oval 58"/>
          <p:cNvSpPr/>
          <p:nvPr/>
        </p:nvSpPr>
        <p:spPr>
          <a:xfrm>
            <a:off x="2018331" y="3641513"/>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EF866A"/>
                </a:solidFill>
                <a:latin typeface="Arial Black" panose="020B0A04020102020204" pitchFamily="34" charset="0"/>
              </a:rPr>
              <a:t>T</a:t>
            </a:r>
            <a:endParaRPr lang="en-US" b="1">
              <a:solidFill>
                <a:srgbClr val="75BDD5"/>
              </a:solidFill>
              <a:latin typeface="Arial Black" panose="020B0A04020102020204" pitchFamily="34" charset="0"/>
            </a:endParaRPr>
          </a:p>
        </p:txBody>
      </p:sp>
      <p:sp>
        <p:nvSpPr>
          <p:cNvPr id="60" name="Oval 59"/>
          <p:cNvSpPr/>
          <p:nvPr/>
        </p:nvSpPr>
        <p:spPr>
          <a:xfrm>
            <a:off x="2018331" y="3990177"/>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DE498D"/>
                </a:solidFill>
                <a:latin typeface="Arial Black" panose="020B0A04020102020204" pitchFamily="34" charset="0"/>
              </a:rPr>
              <a:t>A</a:t>
            </a:r>
            <a:endParaRPr lang="en-US"/>
          </a:p>
        </p:txBody>
      </p:sp>
      <p:sp>
        <p:nvSpPr>
          <p:cNvPr id="61" name="Oval 60"/>
          <p:cNvSpPr/>
          <p:nvPr/>
        </p:nvSpPr>
        <p:spPr>
          <a:xfrm>
            <a:off x="2013974" y="4334370"/>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75BDD5"/>
                </a:solidFill>
                <a:latin typeface="Arial Black" panose="020B0A04020102020204" pitchFamily="34" charset="0"/>
              </a:rPr>
              <a:t>C</a:t>
            </a:r>
          </a:p>
        </p:txBody>
      </p:sp>
      <p:sp>
        <p:nvSpPr>
          <p:cNvPr id="62" name="Oval 61"/>
          <p:cNvSpPr/>
          <p:nvPr/>
        </p:nvSpPr>
        <p:spPr>
          <a:xfrm>
            <a:off x="2013974" y="4683034"/>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DE498D"/>
                </a:solidFill>
                <a:latin typeface="Arial Black" panose="020B0A04020102020204" pitchFamily="34" charset="0"/>
              </a:rPr>
              <a:t>A</a:t>
            </a:r>
            <a:endParaRPr lang="en-US"/>
          </a:p>
        </p:txBody>
      </p:sp>
      <p:sp>
        <p:nvSpPr>
          <p:cNvPr id="66" name="Oval 65"/>
          <p:cNvSpPr/>
          <p:nvPr/>
        </p:nvSpPr>
        <p:spPr>
          <a:xfrm>
            <a:off x="575901" y="4635707"/>
            <a:ext cx="336720" cy="336720"/>
          </a:xfrm>
          <a:prstGeom prst="ellipse">
            <a:avLst/>
          </a:prstGeom>
          <a:ln>
            <a:solidFill>
              <a:srgbClr val="0432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EF866A"/>
                </a:solidFill>
                <a:latin typeface="Arial Black" panose="020B0A04020102020204" pitchFamily="34" charset="0"/>
              </a:rPr>
              <a:t>T</a:t>
            </a:r>
          </a:p>
        </p:txBody>
      </p:sp>
      <p:pic>
        <p:nvPicPr>
          <p:cNvPr id="66562" name="Picture 2" descr="Image result for camera"/>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flipH="1">
            <a:off x="874956" y="2955703"/>
            <a:ext cx="723392" cy="723392"/>
          </a:xfrm>
          <a:prstGeom prst="rect">
            <a:avLst/>
          </a:prstGeom>
          <a:noFill/>
          <a:extLst>
            <a:ext uri="{909E8E84-426E-40DD-AFC4-6F175D3DCCD1}">
              <a14:hiddenFill xmlns:a14="http://schemas.microsoft.com/office/drawing/2010/main">
                <a:solidFill>
                  <a:srgbClr val="FFFFFF"/>
                </a:solidFill>
              </a14:hiddenFill>
            </a:ext>
          </a:extLst>
        </p:spPr>
      </p:pic>
      <p:sp>
        <p:nvSpPr>
          <p:cNvPr id="8" name="Explosion 1 7"/>
          <p:cNvSpPr/>
          <p:nvPr/>
        </p:nvSpPr>
        <p:spPr>
          <a:xfrm>
            <a:off x="1532524" y="4418397"/>
            <a:ext cx="504056" cy="395790"/>
          </a:xfrm>
          <a:prstGeom prst="irregularSeal1">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Explosion 1 9"/>
          <p:cNvSpPr/>
          <p:nvPr/>
        </p:nvSpPr>
        <p:spPr>
          <a:xfrm>
            <a:off x="1221274" y="3072908"/>
            <a:ext cx="501514" cy="544609"/>
          </a:xfrm>
          <a:prstGeom prst="irregularSeal1">
            <a:avLst/>
          </a:prstGeom>
          <a:solidFill>
            <a:schemeClr val="bg1"/>
          </a:solidFill>
          <a:ln>
            <a:solidFill>
              <a:schemeClr val="accent3">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68189" y="2467238"/>
            <a:ext cx="1016363" cy="523220"/>
          </a:xfrm>
          <a:prstGeom prst="rect">
            <a:avLst/>
          </a:prstGeom>
          <a:noFill/>
        </p:spPr>
        <p:txBody>
          <a:bodyPr wrap="square" rtlCol="0">
            <a:spAutoFit/>
          </a:bodyPr>
          <a:lstStyle/>
          <a:p>
            <a:pPr algn="ctr"/>
            <a:r>
              <a:rPr lang="en-US" sz="1400"/>
              <a:t>Optical Sensor</a:t>
            </a:r>
          </a:p>
        </p:txBody>
      </p:sp>
      <p:pic>
        <p:nvPicPr>
          <p:cNvPr id="68" name="Picture 4" descr="https://www.compoundchem.com/wp-content/uploads/2015/03/The-Chemical-Structures-of-DNA-RNA-Aug-2018.png"/>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213595" y="5223661"/>
            <a:ext cx="1898784" cy="924015"/>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4" descr="https://www.compoundchem.com/wp-content/uploads/2015/03/The-Chemical-Structures-of-DNA-RNA-Aug-2018.pn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2187092" y="5146661"/>
            <a:ext cx="1880384" cy="107801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1" name="Object 70"/>
          <p:cNvGraphicFramePr>
            <a:graphicFrameLocks noChangeAspect="1"/>
          </p:cNvGraphicFramePr>
          <p:nvPr/>
        </p:nvGraphicFramePr>
        <p:xfrm>
          <a:off x="4331251" y="3789040"/>
          <a:ext cx="4895872" cy="2150973"/>
        </p:xfrm>
        <a:graphic>
          <a:graphicData uri="http://schemas.openxmlformats.org/presentationml/2006/ole">
            <mc:AlternateContent xmlns:mc="http://schemas.openxmlformats.org/markup-compatibility/2006">
              <mc:Choice xmlns:v="urn:schemas-microsoft-com:vml" Requires="v">
                <p:oleObj name="Visio" r:id="rId7" imgW="3859192" imgH="1695803" progId="Visio.Drawing.11">
                  <p:embed/>
                </p:oleObj>
              </mc:Choice>
              <mc:Fallback>
                <p:oleObj name="Visio" r:id="rId7" imgW="3859192" imgH="1695803" progId="Visio.Drawing.11">
                  <p:embed/>
                  <p:pic>
                    <p:nvPicPr>
                      <p:cNvPr id="71" name="Object 70"/>
                      <p:cNvPicPr/>
                      <p:nvPr/>
                    </p:nvPicPr>
                    <p:blipFill>
                      <a:blip r:embed="rId8"/>
                      <a:stretch>
                        <a:fillRect/>
                      </a:stretch>
                    </p:blipFill>
                    <p:spPr>
                      <a:xfrm>
                        <a:off x="4331251" y="3789040"/>
                        <a:ext cx="4895872" cy="2150973"/>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A4FE7A4E-3CF3-7844-8015-BB8FC3EA060A}"/>
              </a:ext>
            </a:extLst>
          </p:cNvPr>
          <p:cNvSpPr txBox="1"/>
          <p:nvPr/>
        </p:nvSpPr>
        <p:spPr>
          <a:xfrm>
            <a:off x="6420170" y="5907160"/>
            <a:ext cx="2665038" cy="369332"/>
          </a:xfrm>
          <a:prstGeom prst="rect">
            <a:avLst/>
          </a:prstGeom>
          <a:noFill/>
        </p:spPr>
        <p:txBody>
          <a:bodyPr wrap="square" rtlCol="0">
            <a:spAutoFit/>
          </a:bodyPr>
          <a:lstStyle/>
          <a:p>
            <a:r>
              <a:rPr lang="en-US"/>
              <a:t>DNA fragment = Read</a:t>
            </a:r>
          </a:p>
        </p:txBody>
      </p:sp>
      <p:sp>
        <p:nvSpPr>
          <p:cNvPr id="12" name="Arc 11">
            <a:extLst>
              <a:ext uri="{FF2B5EF4-FFF2-40B4-BE49-F238E27FC236}">
                <a16:creationId xmlns:a16="http://schemas.microsoft.com/office/drawing/2014/main" id="{6EFAF209-7D27-9E46-9458-F8340B61B6B9}"/>
              </a:ext>
            </a:extLst>
          </p:cNvPr>
          <p:cNvSpPr/>
          <p:nvPr/>
        </p:nvSpPr>
        <p:spPr>
          <a:xfrm>
            <a:off x="8605746" y="5754934"/>
            <a:ext cx="245467" cy="254345"/>
          </a:xfrm>
          <a:prstGeom prst="arc">
            <a:avLst>
              <a:gd name="adj1" fmla="val 14644110"/>
              <a:gd name="adj2" fmla="val 3617865"/>
            </a:avLst>
          </a:prstGeom>
          <a:ln w="28575">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3" name="Rectangle 62">
            <a:extLst>
              <a:ext uri="{FF2B5EF4-FFF2-40B4-BE49-F238E27FC236}">
                <a16:creationId xmlns:a16="http://schemas.microsoft.com/office/drawing/2014/main" id="{0F4EAAF3-B46D-9346-86E9-E79F31FF2F6E}"/>
              </a:ext>
            </a:extLst>
          </p:cNvPr>
          <p:cNvSpPr/>
          <p:nvPr/>
        </p:nvSpPr>
        <p:spPr>
          <a:xfrm>
            <a:off x="338057" y="2590427"/>
            <a:ext cx="8467887" cy="2707216"/>
          </a:xfrm>
          <a:prstGeom prst="rect">
            <a:avLst/>
          </a:prstGeom>
          <a:solidFill>
            <a:schemeClr val="accent1">
              <a:lumMod val="20000"/>
              <a:lumOff val="80000"/>
            </a:schemeClr>
          </a:solidFill>
          <a:ln>
            <a:solidFill>
              <a:srgbClr val="FF0000"/>
            </a:solidFill>
          </a:ln>
        </p:spPr>
        <p:txBody>
          <a:bodyPr wrap="square">
            <a:spAutoFit/>
          </a:bodyPr>
          <a:lstStyle/>
          <a:p>
            <a:pPr>
              <a:lnSpc>
                <a:spcPct val="150000"/>
              </a:lnSpc>
            </a:pPr>
            <a:endParaRPr lang="en-US" sz="2800" dirty="0"/>
          </a:p>
          <a:p>
            <a:pPr>
              <a:lnSpc>
                <a:spcPct val="150000"/>
              </a:lnSpc>
            </a:pPr>
            <a:r>
              <a:rPr lang="en-US" sz="2800" dirty="0"/>
              <a:t>Check Illumina virtual tour:</a:t>
            </a:r>
            <a:endParaRPr lang="en-US" sz="2800" dirty="0">
              <a:solidFill>
                <a:srgbClr val="1155CC"/>
              </a:solidFill>
              <a:latin typeface="Arial" panose="020B0604020202020204" pitchFamily="34" charset="0"/>
              <a:hlinkClick r:id="rId9"/>
            </a:endParaRPr>
          </a:p>
          <a:p>
            <a:pPr>
              <a:lnSpc>
                <a:spcPct val="150000"/>
              </a:lnSpc>
            </a:pPr>
            <a:r>
              <a:rPr lang="en-US" sz="2000" dirty="0">
                <a:solidFill>
                  <a:srgbClr val="1155CC"/>
                </a:solidFill>
                <a:latin typeface="Arial" panose="020B0604020202020204" pitchFamily="34" charset="0"/>
                <a:hlinkClick r:id="rId9"/>
              </a:rPr>
              <a:t>https://emea.illumina.com/systems/sequencing-platforms/iseq/tour.html</a:t>
            </a:r>
            <a:endParaRPr lang="en-US" sz="2000" dirty="0">
              <a:solidFill>
                <a:srgbClr val="1155CC"/>
              </a:solidFill>
              <a:latin typeface="Arial" panose="020B0604020202020204" pitchFamily="34" charset="0"/>
            </a:endParaRPr>
          </a:p>
          <a:p>
            <a:pPr>
              <a:lnSpc>
                <a:spcPct val="150000"/>
              </a:lnSpc>
            </a:pPr>
            <a:endParaRPr lang="en-US" sz="2000" dirty="0">
              <a:solidFill>
                <a:srgbClr val="1155CC"/>
              </a:solidFill>
              <a:latin typeface="Arial" panose="020B0604020202020204" pitchFamily="34" charset="0"/>
            </a:endParaRPr>
          </a:p>
          <a:p>
            <a:pPr>
              <a:lnSpc>
                <a:spcPct val="150000"/>
              </a:lnSpc>
            </a:pPr>
            <a:endParaRPr lang="en-US" sz="2000" dirty="0"/>
          </a:p>
        </p:txBody>
      </p:sp>
    </p:spTree>
    <p:extLst>
      <p:ext uri="{BB962C8B-B14F-4D97-AF65-F5344CB8AC3E}">
        <p14:creationId xmlns:p14="http://schemas.microsoft.com/office/powerpoint/2010/main" val="2232152456"/>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dirty="0"/>
              <a:t>How Does Nanopore Machine Work?</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7" name="Content Placeholder 2">
            <a:extLst>
              <a:ext uri="{FF2B5EF4-FFF2-40B4-BE49-F238E27FC236}">
                <a16:creationId xmlns:a16="http://schemas.microsoft.com/office/drawing/2014/main" id="{871E0F44-2E1B-7E4B-823E-A95FEA1672A6}"/>
              </a:ext>
            </a:extLst>
          </p:cNvPr>
          <p:cNvSpPr>
            <a:spLocks noGrp="1"/>
          </p:cNvSpPr>
          <p:nvPr>
            <p:ph idx="1"/>
          </p:nvPr>
        </p:nvSpPr>
        <p:spPr>
          <a:xfrm>
            <a:off x="179512" y="4384848"/>
            <a:ext cx="8915400" cy="1924472"/>
          </a:xfrm>
        </p:spPr>
        <p:txBody>
          <a:bodyPr>
            <a:normAutofit/>
          </a:bodyPr>
          <a:lstStyle/>
          <a:p>
            <a:pPr>
              <a:spcBef>
                <a:spcPts val="0"/>
              </a:spcBef>
            </a:pPr>
            <a:r>
              <a:rPr lang="en-US" sz="2000" b="1" dirty="0"/>
              <a:t>Nanopore</a:t>
            </a:r>
            <a:r>
              <a:rPr lang="en-US" sz="2000" dirty="0"/>
              <a:t> is a </a:t>
            </a:r>
            <a:r>
              <a:rPr lang="en-US" sz="2000" dirty="0" err="1"/>
              <a:t>nano</a:t>
            </a:r>
            <a:r>
              <a:rPr lang="en-US" sz="2000" dirty="0"/>
              <a:t>-scale hole (&lt;20nm).</a:t>
            </a:r>
          </a:p>
          <a:p>
            <a:pPr>
              <a:spcBef>
                <a:spcPts val="0"/>
              </a:spcBef>
            </a:pPr>
            <a:r>
              <a:rPr lang="en-US" sz="2000" dirty="0"/>
              <a:t>In nanopore sequencers, an </a:t>
            </a:r>
            <a:r>
              <a:rPr lang="en-US" sz="2000" b="1" dirty="0"/>
              <a:t>ionic current</a:t>
            </a:r>
            <a:r>
              <a:rPr lang="en-US" sz="2000" dirty="0"/>
              <a:t> passes through the nanopores</a:t>
            </a:r>
          </a:p>
          <a:p>
            <a:pPr>
              <a:spcBef>
                <a:spcPts val="0"/>
              </a:spcBef>
            </a:pPr>
            <a:r>
              <a:rPr lang="en-US" sz="2000" dirty="0"/>
              <a:t>When the DNA strand passes through the nanopore, the sequencer measures the the </a:t>
            </a:r>
            <a:r>
              <a:rPr lang="en-US" sz="2000" b="1" dirty="0"/>
              <a:t>change in current</a:t>
            </a:r>
            <a:endParaRPr lang="en-US" sz="2000" dirty="0"/>
          </a:p>
          <a:p>
            <a:pPr>
              <a:spcBef>
                <a:spcPts val="0"/>
              </a:spcBef>
            </a:pPr>
            <a:r>
              <a:rPr lang="en-US" sz="2000" dirty="0"/>
              <a:t>This change is used to identify the bases in the strand with the help of </a:t>
            </a:r>
            <a:r>
              <a:rPr lang="en-US" sz="2000" b="1" dirty="0"/>
              <a:t>different electrochemical structures </a:t>
            </a:r>
            <a:r>
              <a:rPr lang="en-US" sz="2000" dirty="0"/>
              <a:t>of the different bases</a:t>
            </a:r>
          </a:p>
          <a:p>
            <a:pPr>
              <a:spcBef>
                <a:spcPts val="0"/>
              </a:spcBef>
            </a:pPr>
            <a:endParaRPr lang="en-US" sz="2000" dirty="0"/>
          </a:p>
          <a:p>
            <a:pPr algn="just">
              <a:spcBef>
                <a:spcPts val="0"/>
              </a:spcBef>
              <a:buFont typeface="Courier New" panose="02070309020205020404" pitchFamily="49" charset="0"/>
              <a:buChar char="o"/>
            </a:pPr>
            <a:endParaRPr lang="en-US" sz="2000" dirty="0"/>
          </a:p>
          <a:p>
            <a:pPr marL="0" indent="0">
              <a:spcBef>
                <a:spcPts val="0"/>
              </a:spcBef>
              <a:buNone/>
            </a:pPr>
            <a:endParaRPr lang="en-US" sz="2000" dirty="0"/>
          </a:p>
        </p:txBody>
      </p:sp>
      <p:pic>
        <p:nvPicPr>
          <p:cNvPr id="5" name="Picture 4">
            <a:extLst>
              <a:ext uri="{FF2B5EF4-FFF2-40B4-BE49-F238E27FC236}">
                <a16:creationId xmlns:a16="http://schemas.microsoft.com/office/drawing/2014/main" id="{73B92504-4054-B445-A6CA-FB12B8BBF280}"/>
              </a:ext>
            </a:extLst>
          </p:cNvPr>
          <p:cNvPicPr>
            <a:picLocks noChangeAspect="1"/>
          </p:cNvPicPr>
          <p:nvPr/>
        </p:nvPicPr>
        <p:blipFill rotWithShape="1">
          <a:blip r:embed="rId2"/>
          <a:srcRect l="5219" t="2614" r="4336" b="10854"/>
          <a:stretch/>
        </p:blipFill>
        <p:spPr>
          <a:xfrm>
            <a:off x="2267744" y="1084735"/>
            <a:ext cx="5040560" cy="3280369"/>
          </a:xfrm>
          <a:prstGeom prst="rect">
            <a:avLst/>
          </a:prstGeom>
        </p:spPr>
      </p:pic>
      <p:sp>
        <p:nvSpPr>
          <p:cNvPr id="8" name="Rectangle 7">
            <a:extLst>
              <a:ext uri="{FF2B5EF4-FFF2-40B4-BE49-F238E27FC236}">
                <a16:creationId xmlns:a16="http://schemas.microsoft.com/office/drawing/2014/main" id="{19E3ACEF-CD3E-D44F-BBB7-CAB1961F43F4}"/>
              </a:ext>
            </a:extLst>
          </p:cNvPr>
          <p:cNvSpPr/>
          <p:nvPr/>
        </p:nvSpPr>
        <p:spPr>
          <a:xfrm>
            <a:off x="1657773" y="1628800"/>
            <a:ext cx="1296143" cy="646331"/>
          </a:xfrm>
          <a:prstGeom prst="rect">
            <a:avLst/>
          </a:prstGeom>
        </p:spPr>
        <p:txBody>
          <a:bodyPr wrap="square">
            <a:spAutoFit/>
          </a:bodyPr>
          <a:lstStyle/>
          <a:p>
            <a:r>
              <a:rPr lang="en-US" dirty="0"/>
              <a:t>graphene nanopore</a:t>
            </a:r>
          </a:p>
        </p:txBody>
      </p:sp>
      <p:sp>
        <p:nvSpPr>
          <p:cNvPr id="9" name="Arc 8">
            <a:extLst>
              <a:ext uri="{FF2B5EF4-FFF2-40B4-BE49-F238E27FC236}">
                <a16:creationId xmlns:a16="http://schemas.microsoft.com/office/drawing/2014/main" id="{42E05674-0D3C-1C4A-824E-5CBE6AE3E635}"/>
              </a:ext>
            </a:extLst>
          </p:cNvPr>
          <p:cNvSpPr/>
          <p:nvPr/>
        </p:nvSpPr>
        <p:spPr>
          <a:xfrm>
            <a:off x="2267744" y="1988840"/>
            <a:ext cx="1118220" cy="864096"/>
          </a:xfrm>
          <a:prstGeom prst="arc">
            <a:avLst>
              <a:gd name="adj1" fmla="val 15841387"/>
              <a:gd name="adj2" fmla="val 0"/>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ectangle 9">
            <a:extLst>
              <a:ext uri="{FF2B5EF4-FFF2-40B4-BE49-F238E27FC236}">
                <a16:creationId xmlns:a16="http://schemas.microsoft.com/office/drawing/2014/main" id="{1BD7B886-A44C-8E44-B5F5-E312BA569211}"/>
              </a:ext>
            </a:extLst>
          </p:cNvPr>
          <p:cNvSpPr/>
          <p:nvPr/>
        </p:nvSpPr>
        <p:spPr>
          <a:xfrm>
            <a:off x="3601988" y="1628800"/>
            <a:ext cx="216024" cy="6463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0E9F26A4-163A-4E4F-9D9F-8FFD233FB1CA}"/>
              </a:ext>
            </a:extLst>
          </p:cNvPr>
          <p:cNvCxnSpPr>
            <a:cxnSpLocks/>
          </p:cNvCxnSpPr>
          <p:nvPr/>
        </p:nvCxnSpPr>
        <p:spPr>
          <a:xfrm>
            <a:off x="4178052" y="3068960"/>
            <a:ext cx="0" cy="648072"/>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E4A23493-73BE-8C44-AB61-A4D99977035B}"/>
              </a:ext>
            </a:extLst>
          </p:cNvPr>
          <p:cNvSpPr/>
          <p:nvPr/>
        </p:nvSpPr>
        <p:spPr>
          <a:xfrm>
            <a:off x="4427983" y="1774557"/>
            <a:ext cx="1296143" cy="646331"/>
          </a:xfrm>
          <a:prstGeom prst="rect">
            <a:avLst/>
          </a:prstGeom>
        </p:spPr>
        <p:txBody>
          <a:bodyPr wrap="square">
            <a:spAutoFit/>
          </a:bodyPr>
          <a:lstStyle/>
          <a:p>
            <a:r>
              <a:rPr lang="en-US" dirty="0"/>
              <a:t>DNA strand</a:t>
            </a:r>
          </a:p>
        </p:txBody>
      </p:sp>
      <p:sp>
        <p:nvSpPr>
          <p:cNvPr id="17" name="Rectangle 16">
            <a:extLst>
              <a:ext uri="{FF2B5EF4-FFF2-40B4-BE49-F238E27FC236}">
                <a16:creationId xmlns:a16="http://schemas.microsoft.com/office/drawing/2014/main" id="{494DE653-EBD8-2E45-A327-4AE41334B1B9}"/>
              </a:ext>
            </a:extLst>
          </p:cNvPr>
          <p:cNvSpPr/>
          <p:nvPr/>
        </p:nvSpPr>
        <p:spPr>
          <a:xfrm>
            <a:off x="2449862" y="6536377"/>
            <a:ext cx="6730650" cy="276999"/>
          </a:xfrm>
          <a:prstGeom prst="rect">
            <a:avLst/>
          </a:prstGeom>
        </p:spPr>
        <p:txBody>
          <a:bodyPr wrap="square">
            <a:spAutoFit/>
          </a:bodyPr>
          <a:lstStyle/>
          <a:p>
            <a:r>
              <a:rPr lang="en-US" sz="1200" dirty="0"/>
              <a:t>Figure is adapted from: </a:t>
            </a:r>
            <a:r>
              <a:rPr lang="en-US" sz="1200" dirty="0">
                <a:hlinkClick r:id="rId3"/>
              </a:rPr>
              <a:t>https://phys.org/news/2013-12-gene-sequencing-future.html</a:t>
            </a:r>
            <a:r>
              <a:rPr lang="en-US" sz="1200" dirty="0"/>
              <a:t> </a:t>
            </a:r>
          </a:p>
        </p:txBody>
      </p:sp>
    </p:spTree>
    <p:extLst>
      <p:ext uri="{BB962C8B-B14F-4D97-AF65-F5344CB8AC3E}">
        <p14:creationId xmlns:p14="http://schemas.microsoft.com/office/powerpoint/2010/main" val="13550184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F0F46-BA27-AA49-8EF9-EC179301F6B9}"/>
              </a:ext>
            </a:extLst>
          </p:cNvPr>
          <p:cNvSpPr>
            <a:spLocks noGrp="1"/>
          </p:cNvSpPr>
          <p:nvPr>
            <p:ph type="title"/>
          </p:nvPr>
        </p:nvSpPr>
        <p:spPr/>
        <p:txBody>
          <a:bodyPr/>
          <a:lstStyle/>
          <a:p>
            <a:r>
              <a:rPr lang="en-US"/>
              <a:t>What is Genome Analysis?</a:t>
            </a:r>
          </a:p>
        </p:txBody>
      </p:sp>
      <p:pic>
        <p:nvPicPr>
          <p:cNvPr id="6" name="Content Placeholder 5">
            <a:extLst>
              <a:ext uri="{FF2B5EF4-FFF2-40B4-BE49-F238E27FC236}">
                <a16:creationId xmlns:a16="http://schemas.microsoft.com/office/drawing/2014/main" id="{93323896-4A91-EE41-A752-EF0C58BBB360}"/>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7717" b="7611"/>
          <a:stretch/>
        </p:blipFill>
        <p:spPr>
          <a:xfrm>
            <a:off x="20320" y="980728"/>
            <a:ext cx="9103360" cy="4248472"/>
          </a:xfrm>
        </p:spPr>
      </p:pic>
      <p:sp>
        <p:nvSpPr>
          <p:cNvPr id="4" name="Slide Number Placeholder 3">
            <a:extLst>
              <a:ext uri="{FF2B5EF4-FFF2-40B4-BE49-F238E27FC236}">
                <a16:creationId xmlns:a16="http://schemas.microsoft.com/office/drawing/2014/main" id="{786038AD-488F-ED4E-A757-3879A4F94028}"/>
              </a:ext>
            </a:extLst>
          </p:cNvPr>
          <p:cNvSpPr>
            <a:spLocks noGrp="1"/>
          </p:cNvSpPr>
          <p:nvPr>
            <p:ph type="sldNum" sz="quarter" idx="11"/>
          </p:nvPr>
        </p:nvSpPr>
        <p:spPr/>
        <p:txBody>
          <a:bodyPr/>
          <a:lstStyle/>
          <a:p>
            <a:fld id="{323594FA-E141-4234-AE05-360401972BE7}" type="slidenum">
              <a:rPr lang="en-US" altLang="en-US" smtClean="0"/>
              <a:pPr/>
              <a:t>5</a:t>
            </a:fld>
            <a:endParaRPr lang="en-US" altLang="en-US"/>
          </a:p>
        </p:txBody>
      </p:sp>
      <p:sp>
        <p:nvSpPr>
          <p:cNvPr id="9" name="Rectangle 8">
            <a:extLst>
              <a:ext uri="{FF2B5EF4-FFF2-40B4-BE49-F238E27FC236}">
                <a16:creationId xmlns:a16="http://schemas.microsoft.com/office/drawing/2014/main" id="{D592F7CF-E8F3-054C-AFD7-B5F62167C37A}"/>
              </a:ext>
            </a:extLst>
          </p:cNvPr>
          <p:cNvSpPr/>
          <p:nvPr/>
        </p:nvSpPr>
        <p:spPr>
          <a:xfrm>
            <a:off x="1331640" y="6377672"/>
            <a:ext cx="7355160" cy="523220"/>
          </a:xfrm>
          <a:prstGeom prst="rect">
            <a:avLst/>
          </a:prstGeom>
        </p:spPr>
        <p:txBody>
          <a:bodyPr wrap="square">
            <a:spAutoFit/>
          </a:bodyPr>
          <a:lstStyle/>
          <a:p>
            <a:r>
              <a:rPr lang="en-US" sz="1400"/>
              <a:t>https://onlinelearning.hms.harvard.edu/hmx/courses/genetic-testing/ https://www.nature.com/subjects/genomic-analysis</a:t>
            </a:r>
          </a:p>
        </p:txBody>
      </p:sp>
    </p:spTree>
    <p:extLst>
      <p:ext uri="{BB962C8B-B14F-4D97-AF65-F5344CB8AC3E}">
        <p14:creationId xmlns:p14="http://schemas.microsoft.com/office/powerpoint/2010/main" val="566554019"/>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dirty="0"/>
              <a:t>How Does Nanopore Machine Work?</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7" name="Content Placeholder 2">
            <a:extLst>
              <a:ext uri="{FF2B5EF4-FFF2-40B4-BE49-F238E27FC236}">
                <a16:creationId xmlns:a16="http://schemas.microsoft.com/office/drawing/2014/main" id="{871E0F44-2E1B-7E4B-823E-A95FEA1672A6}"/>
              </a:ext>
            </a:extLst>
          </p:cNvPr>
          <p:cNvSpPr>
            <a:spLocks noGrp="1"/>
          </p:cNvSpPr>
          <p:nvPr>
            <p:ph idx="1"/>
          </p:nvPr>
        </p:nvSpPr>
        <p:spPr>
          <a:xfrm>
            <a:off x="179512" y="4384848"/>
            <a:ext cx="8915400" cy="1924472"/>
          </a:xfrm>
        </p:spPr>
        <p:txBody>
          <a:bodyPr>
            <a:normAutofit/>
          </a:bodyPr>
          <a:lstStyle/>
          <a:p>
            <a:pPr>
              <a:spcBef>
                <a:spcPts val="0"/>
              </a:spcBef>
            </a:pPr>
            <a:r>
              <a:rPr lang="en-US" sz="2000" b="1" dirty="0"/>
              <a:t>Nanopore</a:t>
            </a:r>
            <a:r>
              <a:rPr lang="en-US" sz="2000" dirty="0"/>
              <a:t> is a </a:t>
            </a:r>
            <a:r>
              <a:rPr lang="en-US" sz="2000" dirty="0" err="1"/>
              <a:t>nano</a:t>
            </a:r>
            <a:r>
              <a:rPr lang="en-US" sz="2000" dirty="0"/>
              <a:t>-scale hole (&lt;20nm).</a:t>
            </a:r>
          </a:p>
          <a:p>
            <a:pPr>
              <a:spcBef>
                <a:spcPts val="0"/>
              </a:spcBef>
            </a:pPr>
            <a:r>
              <a:rPr lang="en-US" sz="2000" dirty="0"/>
              <a:t>In nanopore sequencers, an </a:t>
            </a:r>
            <a:r>
              <a:rPr lang="en-US" sz="2000" b="1" dirty="0"/>
              <a:t>ionic current</a:t>
            </a:r>
            <a:r>
              <a:rPr lang="en-US" sz="2000" dirty="0"/>
              <a:t> passes through the nanopores</a:t>
            </a:r>
          </a:p>
          <a:p>
            <a:pPr>
              <a:spcBef>
                <a:spcPts val="0"/>
              </a:spcBef>
            </a:pPr>
            <a:r>
              <a:rPr lang="en-US" sz="2000" dirty="0"/>
              <a:t>When the DNA strand passes through the nanopore, the sequencer measures the the </a:t>
            </a:r>
            <a:r>
              <a:rPr lang="en-US" sz="2000" b="1" dirty="0"/>
              <a:t>change in current</a:t>
            </a:r>
            <a:endParaRPr lang="en-US" sz="2000" dirty="0"/>
          </a:p>
          <a:p>
            <a:pPr>
              <a:spcBef>
                <a:spcPts val="0"/>
              </a:spcBef>
            </a:pPr>
            <a:r>
              <a:rPr lang="en-US" sz="2000" dirty="0"/>
              <a:t>This change is used to identify the bases in the strand with the help of </a:t>
            </a:r>
            <a:r>
              <a:rPr lang="en-US" sz="2000" b="1" dirty="0"/>
              <a:t>different electrochemical structures </a:t>
            </a:r>
            <a:r>
              <a:rPr lang="en-US" sz="2000" dirty="0"/>
              <a:t>of the different bases</a:t>
            </a:r>
          </a:p>
          <a:p>
            <a:pPr>
              <a:spcBef>
                <a:spcPts val="0"/>
              </a:spcBef>
            </a:pPr>
            <a:endParaRPr lang="en-US" sz="2000" dirty="0"/>
          </a:p>
          <a:p>
            <a:pPr algn="just">
              <a:spcBef>
                <a:spcPts val="0"/>
              </a:spcBef>
              <a:buFont typeface="Courier New" panose="02070309020205020404" pitchFamily="49" charset="0"/>
              <a:buChar char="o"/>
            </a:pPr>
            <a:endParaRPr lang="en-US" sz="2000" dirty="0"/>
          </a:p>
          <a:p>
            <a:pPr marL="0" indent="0">
              <a:spcBef>
                <a:spcPts val="0"/>
              </a:spcBef>
              <a:buNone/>
            </a:pPr>
            <a:endParaRPr lang="en-US" sz="2000" dirty="0"/>
          </a:p>
        </p:txBody>
      </p:sp>
      <p:pic>
        <p:nvPicPr>
          <p:cNvPr id="5" name="Picture 4">
            <a:extLst>
              <a:ext uri="{FF2B5EF4-FFF2-40B4-BE49-F238E27FC236}">
                <a16:creationId xmlns:a16="http://schemas.microsoft.com/office/drawing/2014/main" id="{73B92504-4054-B445-A6CA-FB12B8BBF280}"/>
              </a:ext>
            </a:extLst>
          </p:cNvPr>
          <p:cNvPicPr>
            <a:picLocks noChangeAspect="1"/>
          </p:cNvPicPr>
          <p:nvPr/>
        </p:nvPicPr>
        <p:blipFill rotWithShape="1">
          <a:blip r:embed="rId2"/>
          <a:srcRect l="5219" t="2614" r="4336" b="10854"/>
          <a:stretch/>
        </p:blipFill>
        <p:spPr>
          <a:xfrm>
            <a:off x="2267744" y="1084735"/>
            <a:ext cx="5040560" cy="3280369"/>
          </a:xfrm>
          <a:prstGeom prst="rect">
            <a:avLst/>
          </a:prstGeom>
        </p:spPr>
      </p:pic>
      <p:sp>
        <p:nvSpPr>
          <p:cNvPr id="8" name="Rectangle 7">
            <a:extLst>
              <a:ext uri="{FF2B5EF4-FFF2-40B4-BE49-F238E27FC236}">
                <a16:creationId xmlns:a16="http://schemas.microsoft.com/office/drawing/2014/main" id="{19E3ACEF-CD3E-D44F-BBB7-CAB1961F43F4}"/>
              </a:ext>
            </a:extLst>
          </p:cNvPr>
          <p:cNvSpPr/>
          <p:nvPr/>
        </p:nvSpPr>
        <p:spPr>
          <a:xfrm>
            <a:off x="1657773" y="1628800"/>
            <a:ext cx="1296143" cy="646331"/>
          </a:xfrm>
          <a:prstGeom prst="rect">
            <a:avLst/>
          </a:prstGeom>
        </p:spPr>
        <p:txBody>
          <a:bodyPr wrap="square">
            <a:spAutoFit/>
          </a:bodyPr>
          <a:lstStyle/>
          <a:p>
            <a:r>
              <a:rPr lang="en-US" dirty="0"/>
              <a:t>graphene nanopore</a:t>
            </a:r>
          </a:p>
        </p:txBody>
      </p:sp>
      <p:sp>
        <p:nvSpPr>
          <p:cNvPr id="9" name="Arc 8">
            <a:extLst>
              <a:ext uri="{FF2B5EF4-FFF2-40B4-BE49-F238E27FC236}">
                <a16:creationId xmlns:a16="http://schemas.microsoft.com/office/drawing/2014/main" id="{42E05674-0D3C-1C4A-824E-5CBE6AE3E635}"/>
              </a:ext>
            </a:extLst>
          </p:cNvPr>
          <p:cNvSpPr/>
          <p:nvPr/>
        </p:nvSpPr>
        <p:spPr>
          <a:xfrm>
            <a:off x="2267744" y="1988840"/>
            <a:ext cx="1118220" cy="864096"/>
          </a:xfrm>
          <a:prstGeom prst="arc">
            <a:avLst>
              <a:gd name="adj1" fmla="val 15841387"/>
              <a:gd name="adj2" fmla="val 0"/>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ectangle 9">
            <a:extLst>
              <a:ext uri="{FF2B5EF4-FFF2-40B4-BE49-F238E27FC236}">
                <a16:creationId xmlns:a16="http://schemas.microsoft.com/office/drawing/2014/main" id="{1BD7B886-A44C-8E44-B5F5-E312BA569211}"/>
              </a:ext>
            </a:extLst>
          </p:cNvPr>
          <p:cNvSpPr/>
          <p:nvPr/>
        </p:nvSpPr>
        <p:spPr>
          <a:xfrm>
            <a:off x="3601988" y="1628800"/>
            <a:ext cx="216024" cy="6463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0E9F26A4-163A-4E4F-9D9F-8FFD233FB1CA}"/>
              </a:ext>
            </a:extLst>
          </p:cNvPr>
          <p:cNvCxnSpPr>
            <a:cxnSpLocks/>
          </p:cNvCxnSpPr>
          <p:nvPr/>
        </p:nvCxnSpPr>
        <p:spPr>
          <a:xfrm>
            <a:off x="4178052" y="3068960"/>
            <a:ext cx="0" cy="648072"/>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E4A23493-73BE-8C44-AB61-A4D99977035B}"/>
              </a:ext>
            </a:extLst>
          </p:cNvPr>
          <p:cNvSpPr/>
          <p:nvPr/>
        </p:nvSpPr>
        <p:spPr>
          <a:xfrm>
            <a:off x="4427983" y="1774557"/>
            <a:ext cx="1296143" cy="646331"/>
          </a:xfrm>
          <a:prstGeom prst="rect">
            <a:avLst/>
          </a:prstGeom>
        </p:spPr>
        <p:txBody>
          <a:bodyPr wrap="square">
            <a:spAutoFit/>
          </a:bodyPr>
          <a:lstStyle/>
          <a:p>
            <a:r>
              <a:rPr lang="en-US" dirty="0"/>
              <a:t>DNA strand</a:t>
            </a:r>
          </a:p>
        </p:txBody>
      </p:sp>
      <p:sp>
        <p:nvSpPr>
          <p:cNvPr id="17" name="Rectangle 16">
            <a:extLst>
              <a:ext uri="{FF2B5EF4-FFF2-40B4-BE49-F238E27FC236}">
                <a16:creationId xmlns:a16="http://schemas.microsoft.com/office/drawing/2014/main" id="{494DE653-EBD8-2E45-A327-4AE41334B1B9}"/>
              </a:ext>
            </a:extLst>
          </p:cNvPr>
          <p:cNvSpPr/>
          <p:nvPr/>
        </p:nvSpPr>
        <p:spPr>
          <a:xfrm>
            <a:off x="2449862" y="6536377"/>
            <a:ext cx="6730650" cy="276999"/>
          </a:xfrm>
          <a:prstGeom prst="rect">
            <a:avLst/>
          </a:prstGeom>
        </p:spPr>
        <p:txBody>
          <a:bodyPr wrap="square">
            <a:spAutoFit/>
          </a:bodyPr>
          <a:lstStyle/>
          <a:p>
            <a:r>
              <a:rPr lang="en-US" sz="1200" dirty="0"/>
              <a:t>Figure is adapted from: </a:t>
            </a:r>
            <a:r>
              <a:rPr lang="en-US" sz="1200" dirty="0">
                <a:hlinkClick r:id="rId3"/>
              </a:rPr>
              <a:t>https://phys.org/news/2013-12-gene-sequencing-future.html</a:t>
            </a:r>
            <a:r>
              <a:rPr lang="en-US" sz="1200" dirty="0"/>
              <a:t> </a:t>
            </a:r>
          </a:p>
        </p:txBody>
      </p:sp>
      <p:sp>
        <p:nvSpPr>
          <p:cNvPr id="14" name="Rectangle 13">
            <a:extLst>
              <a:ext uri="{FF2B5EF4-FFF2-40B4-BE49-F238E27FC236}">
                <a16:creationId xmlns:a16="http://schemas.microsoft.com/office/drawing/2014/main" id="{BB62EA4E-F5F6-FE46-A737-4052501F617C}"/>
              </a:ext>
            </a:extLst>
          </p:cNvPr>
          <p:cNvSpPr/>
          <p:nvPr/>
        </p:nvSpPr>
        <p:spPr>
          <a:xfrm>
            <a:off x="338057" y="2590427"/>
            <a:ext cx="8467887" cy="2707216"/>
          </a:xfrm>
          <a:prstGeom prst="rect">
            <a:avLst/>
          </a:prstGeom>
          <a:solidFill>
            <a:schemeClr val="accent1">
              <a:lumMod val="20000"/>
              <a:lumOff val="80000"/>
            </a:schemeClr>
          </a:solidFill>
          <a:ln>
            <a:solidFill>
              <a:srgbClr val="FF0000"/>
            </a:solidFill>
          </a:ln>
        </p:spPr>
        <p:txBody>
          <a:bodyPr wrap="square">
            <a:spAutoFit/>
          </a:bodyPr>
          <a:lstStyle/>
          <a:p>
            <a:pPr>
              <a:lnSpc>
                <a:spcPct val="150000"/>
              </a:lnSpc>
            </a:pPr>
            <a:endParaRPr lang="en-US" sz="2800" dirty="0"/>
          </a:p>
          <a:p>
            <a:pPr>
              <a:lnSpc>
                <a:spcPct val="150000"/>
              </a:lnSpc>
            </a:pPr>
            <a:r>
              <a:rPr lang="en-US" sz="2800" dirty="0"/>
              <a:t>Check Nanopore virtual tour:</a:t>
            </a:r>
            <a:endParaRPr lang="en-US" sz="2800" dirty="0">
              <a:solidFill>
                <a:srgbClr val="1155CC"/>
              </a:solidFill>
              <a:latin typeface="Arial" panose="020B0604020202020204" pitchFamily="34" charset="0"/>
              <a:hlinkClick r:id="rId4"/>
            </a:endParaRPr>
          </a:p>
          <a:p>
            <a:pPr>
              <a:lnSpc>
                <a:spcPct val="150000"/>
              </a:lnSpc>
            </a:pPr>
            <a:r>
              <a:rPr lang="en-US" sz="2000" dirty="0">
                <a:hlinkClick r:id="rId5"/>
              </a:rPr>
              <a:t>https://nanoporetech.com/resource-centre/minion-video</a:t>
            </a:r>
            <a:r>
              <a:rPr lang="en-US" sz="2000" dirty="0"/>
              <a:t> </a:t>
            </a:r>
          </a:p>
          <a:p>
            <a:pPr>
              <a:lnSpc>
                <a:spcPct val="150000"/>
              </a:lnSpc>
            </a:pPr>
            <a:endParaRPr lang="en-US" sz="2000" dirty="0">
              <a:solidFill>
                <a:srgbClr val="1155CC"/>
              </a:solidFill>
              <a:latin typeface="Arial" panose="020B0604020202020204" pitchFamily="34" charset="0"/>
            </a:endParaRPr>
          </a:p>
          <a:p>
            <a:pPr>
              <a:lnSpc>
                <a:spcPct val="150000"/>
              </a:lnSpc>
            </a:pPr>
            <a:endParaRPr lang="en-US" sz="2000" dirty="0"/>
          </a:p>
        </p:txBody>
      </p:sp>
    </p:spTree>
    <p:extLst>
      <p:ext uri="{BB962C8B-B14F-4D97-AF65-F5344CB8AC3E}">
        <p14:creationId xmlns:p14="http://schemas.microsoft.com/office/powerpoint/2010/main" val="2038559265"/>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Disadvantages!</a:t>
            </a:r>
          </a:p>
        </p:txBody>
      </p:sp>
      <p:sp>
        <p:nvSpPr>
          <p:cNvPr id="3" name="Slide Number Placeholder 2"/>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8A7077-2B78-4FB5-8F56-24239751AEF0}"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altLang="en-US" sz="1600" b="0" i="0" u="none" strike="noStrike" kern="1200" cap="none" spc="0" normalizeH="0" baseline="0" noProof="0">
              <a:ln>
                <a:noFill/>
              </a:ln>
              <a:solidFill>
                <a:prstClr val="black"/>
              </a:solidFill>
              <a:effectLst/>
              <a:uLnTx/>
              <a:uFillTx/>
              <a:latin typeface="Garamond" pitchFamily="18" charset="0"/>
              <a:ea typeface="+mn-ea"/>
              <a:cs typeface="+mn-cs"/>
            </a:endParaRPr>
          </a:p>
        </p:txBody>
      </p:sp>
      <p:graphicFrame>
        <p:nvGraphicFramePr>
          <p:cNvPr id="71" name="Object 70"/>
          <p:cNvGraphicFramePr>
            <a:graphicFrameLocks noChangeAspect="1"/>
          </p:cNvGraphicFramePr>
          <p:nvPr/>
        </p:nvGraphicFramePr>
        <p:xfrm>
          <a:off x="2411760" y="3511249"/>
          <a:ext cx="4895872" cy="2150973"/>
        </p:xfrm>
        <a:graphic>
          <a:graphicData uri="http://schemas.openxmlformats.org/presentationml/2006/ole">
            <mc:AlternateContent xmlns:mc="http://schemas.openxmlformats.org/markup-compatibility/2006">
              <mc:Choice xmlns:v="urn:schemas-microsoft-com:vml" Requires="v">
                <p:oleObj name="Visio" r:id="rId3" imgW="3859192" imgH="1695803" progId="Visio.Drawing.11">
                  <p:embed/>
                </p:oleObj>
              </mc:Choice>
              <mc:Fallback>
                <p:oleObj name="Visio" r:id="rId3" imgW="3859192" imgH="1695803" progId="Visio.Drawing.11">
                  <p:embed/>
                  <p:pic>
                    <p:nvPicPr>
                      <p:cNvPr id="71" name="Object 70"/>
                      <p:cNvPicPr/>
                      <p:nvPr/>
                    </p:nvPicPr>
                    <p:blipFill>
                      <a:blip r:embed="rId4"/>
                      <a:stretch>
                        <a:fillRect/>
                      </a:stretch>
                    </p:blipFill>
                    <p:spPr>
                      <a:xfrm>
                        <a:off x="2411760" y="3511249"/>
                        <a:ext cx="4895872" cy="2150973"/>
                      </a:xfrm>
                      <a:prstGeom prst="rect">
                        <a:avLst/>
                      </a:prstGeom>
                    </p:spPr>
                  </p:pic>
                </p:oleObj>
              </mc:Fallback>
            </mc:AlternateContent>
          </a:graphicData>
        </a:graphic>
      </p:graphicFrame>
      <p:sp>
        <p:nvSpPr>
          <p:cNvPr id="38" name="Rectangle 37"/>
          <p:cNvSpPr/>
          <p:nvPr/>
        </p:nvSpPr>
        <p:spPr>
          <a:xfrm>
            <a:off x="16786" y="1444025"/>
            <a:ext cx="9110429" cy="1851084"/>
          </a:xfrm>
          <a:prstGeom prst="rect">
            <a:avLst/>
          </a:prstGeom>
          <a:solidFill>
            <a:schemeClr val="bg1"/>
          </a:solidFill>
        </p:spPr>
        <p:txBody>
          <a:bodyPr wrap="square" lIns="0" tIns="0" rIns="0" bIns="0" anchor="ctr" anchorCtr="0">
            <a:spAutoFit/>
          </a:bodyPr>
          <a:lstStyle/>
          <a:p>
            <a:pPr marL="0" lvl="1" algn="ctr">
              <a:lnSpc>
                <a:spcPct val="150000"/>
              </a:lnSpc>
              <a:spcBef>
                <a:spcPts val="0"/>
              </a:spcBef>
            </a:pPr>
            <a:r>
              <a:rPr lang="en-US" sz="2800" dirty="0">
                <a:solidFill>
                  <a:srgbClr val="0000FF"/>
                </a:solidFill>
              </a:rPr>
              <a:t>Regardless</a:t>
            </a:r>
            <a:r>
              <a:rPr lang="en-US" sz="2800" dirty="0"/>
              <a:t> the sequencing machine, </a:t>
            </a:r>
          </a:p>
          <a:p>
            <a:pPr marL="0" lvl="1" algn="ctr">
              <a:lnSpc>
                <a:spcPct val="150000"/>
              </a:lnSpc>
              <a:spcBef>
                <a:spcPts val="0"/>
              </a:spcBef>
            </a:pPr>
            <a:r>
              <a:rPr lang="en-US" sz="2800" dirty="0">
                <a:solidFill>
                  <a:srgbClr val="FF0000"/>
                </a:solidFill>
              </a:rPr>
              <a:t>reads still lack information </a:t>
            </a:r>
            <a:r>
              <a:rPr lang="en-US" sz="2800" dirty="0"/>
              <a:t>about their </a:t>
            </a:r>
            <a:r>
              <a:rPr lang="en-US" sz="2800" dirty="0">
                <a:solidFill>
                  <a:srgbClr val="0432FF"/>
                </a:solidFill>
              </a:rPr>
              <a:t>order</a:t>
            </a:r>
            <a:r>
              <a:rPr lang="en-US" sz="2800" dirty="0"/>
              <a:t> and </a:t>
            </a:r>
            <a:r>
              <a:rPr lang="en-US" sz="2800" dirty="0">
                <a:solidFill>
                  <a:srgbClr val="0432FF"/>
                </a:solidFill>
              </a:rPr>
              <a:t>location</a:t>
            </a:r>
            <a:r>
              <a:rPr lang="en-US" sz="2800" dirty="0"/>
              <a:t> (which part of genome they are originated from) </a:t>
            </a:r>
            <a:endParaRPr lang="en-US" sz="2800" dirty="0">
              <a:solidFill>
                <a:srgbClr val="0000FF"/>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248805658"/>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DDD43-0922-7749-8244-39E8B458FD5C}"/>
              </a:ext>
            </a:extLst>
          </p:cNvPr>
          <p:cNvSpPr>
            <a:spLocks noGrp="1"/>
          </p:cNvSpPr>
          <p:nvPr>
            <p:ph type="title"/>
          </p:nvPr>
        </p:nvSpPr>
        <p:spPr/>
        <p:txBody>
          <a:bodyPr/>
          <a:lstStyle/>
          <a:p>
            <a:r>
              <a:rPr lang="en-US"/>
              <a:t>Solving the Puzzle</a:t>
            </a:r>
          </a:p>
        </p:txBody>
      </p:sp>
      <p:sp>
        <p:nvSpPr>
          <p:cNvPr id="3" name="Slide Number Placeholder 2">
            <a:extLst>
              <a:ext uri="{FF2B5EF4-FFF2-40B4-BE49-F238E27FC236}">
                <a16:creationId xmlns:a16="http://schemas.microsoft.com/office/drawing/2014/main" id="{FC4E016A-B4B0-3144-9119-C66195E1DB83}"/>
              </a:ext>
            </a:extLst>
          </p:cNvPr>
          <p:cNvSpPr>
            <a:spLocks noGrp="1"/>
          </p:cNvSpPr>
          <p:nvPr>
            <p:ph type="sldNum" sz="quarter" idx="11"/>
          </p:nvPr>
        </p:nvSpPr>
        <p:spPr/>
        <p:txBody>
          <a:bodyPr/>
          <a:lstStyle/>
          <a:p>
            <a:fld id="{018A7077-2B78-4FB5-8F56-24239751AEF0}" type="slidenum">
              <a:rPr lang="en-US" altLang="en-US" smtClean="0"/>
              <a:pPr/>
              <a:t>52</a:t>
            </a:fld>
            <a:endParaRPr lang="en-US" altLang="en-US"/>
          </a:p>
        </p:txBody>
      </p:sp>
      <p:sp>
        <p:nvSpPr>
          <p:cNvPr id="10" name="Rectangle 9">
            <a:extLst>
              <a:ext uri="{FF2B5EF4-FFF2-40B4-BE49-F238E27FC236}">
                <a16:creationId xmlns:a16="http://schemas.microsoft.com/office/drawing/2014/main" id="{97B285DF-9552-E74B-80C5-326BC90E4C2F}"/>
              </a:ext>
            </a:extLst>
          </p:cNvPr>
          <p:cNvSpPr/>
          <p:nvPr/>
        </p:nvSpPr>
        <p:spPr>
          <a:xfrm>
            <a:off x="228600" y="6093296"/>
            <a:ext cx="8915400" cy="307777"/>
          </a:xfrm>
          <a:prstGeom prst="rect">
            <a:avLst/>
          </a:prstGeom>
        </p:spPr>
        <p:txBody>
          <a:bodyPr wrap="square">
            <a:spAutoFit/>
          </a:bodyPr>
          <a:lstStyle/>
          <a:p>
            <a:r>
              <a:rPr lang="en-US" sz="1400">
                <a:hlinkClick r:id="rId3"/>
              </a:rPr>
              <a:t>https://www.pacb.com/smrt-science/smrt-sequencing/hifi-reads-for-highly-accurate-long-read-sequencing/</a:t>
            </a:r>
            <a:r>
              <a:rPr lang="en-US" sz="1400"/>
              <a:t> </a:t>
            </a:r>
          </a:p>
        </p:txBody>
      </p:sp>
      <p:pic>
        <p:nvPicPr>
          <p:cNvPr id="11" name="Picture 10">
            <a:extLst>
              <a:ext uri="{FF2B5EF4-FFF2-40B4-BE49-F238E27FC236}">
                <a16:creationId xmlns:a16="http://schemas.microsoft.com/office/drawing/2014/main" id="{E5D6E617-FD86-3947-898A-F71BDFA883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2962" y="1986230"/>
            <a:ext cx="2480476" cy="2445662"/>
          </a:xfrm>
          <a:prstGeom prst="rect">
            <a:avLst/>
          </a:prstGeom>
        </p:spPr>
      </p:pic>
      <p:pic>
        <p:nvPicPr>
          <p:cNvPr id="12" name="Picture 11">
            <a:extLst>
              <a:ext uri="{FF2B5EF4-FFF2-40B4-BE49-F238E27FC236}">
                <a16:creationId xmlns:a16="http://schemas.microsoft.com/office/drawing/2014/main" id="{98B5BE29-BA79-D44C-83CD-78C43FA04B10}"/>
              </a:ext>
            </a:extLst>
          </p:cNvPr>
          <p:cNvPicPr>
            <a:picLocks noChangeAspect="1"/>
          </p:cNvPicPr>
          <p:nvPr/>
        </p:nvPicPr>
        <p:blipFill rotWithShape="1">
          <a:blip r:embed="rId5">
            <a:extLst>
              <a:ext uri="{28A0092B-C50C-407E-A947-70E740481C1C}">
                <a14:useLocalDpi xmlns:a14="http://schemas.microsoft.com/office/drawing/2010/main" val="0"/>
              </a:ext>
            </a:extLst>
          </a:blip>
          <a:srcRect l="16834" t="9863" r="57179" b="39151"/>
          <a:stretch/>
        </p:blipFill>
        <p:spPr>
          <a:xfrm>
            <a:off x="1043608" y="1987805"/>
            <a:ext cx="2526188" cy="2444087"/>
          </a:xfrm>
          <a:prstGeom prst="rect">
            <a:avLst/>
          </a:prstGeom>
        </p:spPr>
      </p:pic>
      <p:pic>
        <p:nvPicPr>
          <p:cNvPr id="13" name="Picture 12">
            <a:extLst>
              <a:ext uri="{FF2B5EF4-FFF2-40B4-BE49-F238E27FC236}">
                <a16:creationId xmlns:a16="http://schemas.microsoft.com/office/drawing/2014/main" id="{4F469525-A5EB-4747-A040-C8DE90DE8954}"/>
              </a:ext>
            </a:extLst>
          </p:cNvPr>
          <p:cNvPicPr>
            <a:picLocks noChangeAspect="1"/>
          </p:cNvPicPr>
          <p:nvPr/>
        </p:nvPicPr>
        <p:blipFill rotWithShape="1">
          <a:blip r:embed="rId4">
            <a:extLst>
              <a:ext uri="{28A0092B-C50C-407E-A947-70E740481C1C}">
                <a14:useLocalDpi xmlns:a14="http://schemas.microsoft.com/office/drawing/2010/main" val="0"/>
              </a:ext>
            </a:extLst>
          </a:blip>
          <a:srcRect l="53135" t="6535" r="35253" b="80400"/>
          <a:stretch/>
        </p:blipFill>
        <p:spPr>
          <a:xfrm>
            <a:off x="8019458" y="3400812"/>
            <a:ext cx="227204" cy="252052"/>
          </a:xfrm>
          <a:prstGeom prst="rect">
            <a:avLst/>
          </a:prstGeom>
        </p:spPr>
      </p:pic>
      <p:pic>
        <p:nvPicPr>
          <p:cNvPr id="14" name="Picture 13">
            <a:extLst>
              <a:ext uri="{FF2B5EF4-FFF2-40B4-BE49-F238E27FC236}">
                <a16:creationId xmlns:a16="http://schemas.microsoft.com/office/drawing/2014/main" id="{95117210-A6DA-BA4F-AD0F-2051986E7127}"/>
              </a:ext>
            </a:extLst>
          </p:cNvPr>
          <p:cNvPicPr>
            <a:picLocks noChangeAspect="1"/>
          </p:cNvPicPr>
          <p:nvPr/>
        </p:nvPicPr>
        <p:blipFill rotWithShape="1">
          <a:blip r:embed="rId4">
            <a:extLst>
              <a:ext uri="{28A0092B-C50C-407E-A947-70E740481C1C}">
                <a14:useLocalDpi xmlns:a14="http://schemas.microsoft.com/office/drawing/2010/main" val="0"/>
              </a:ext>
            </a:extLst>
          </a:blip>
          <a:srcRect l="53135" t="6535" r="35253" b="80400"/>
          <a:stretch/>
        </p:blipFill>
        <p:spPr>
          <a:xfrm>
            <a:off x="7953010" y="4002454"/>
            <a:ext cx="227204" cy="252052"/>
          </a:xfrm>
          <a:prstGeom prst="rect">
            <a:avLst/>
          </a:prstGeom>
        </p:spPr>
      </p:pic>
      <p:pic>
        <p:nvPicPr>
          <p:cNvPr id="15" name="Picture 14">
            <a:extLst>
              <a:ext uri="{FF2B5EF4-FFF2-40B4-BE49-F238E27FC236}">
                <a16:creationId xmlns:a16="http://schemas.microsoft.com/office/drawing/2014/main" id="{1C236360-7405-B140-B665-373470E5A2C8}"/>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8406873" y="3207756"/>
            <a:ext cx="237356" cy="207640"/>
          </a:xfrm>
          <a:prstGeom prst="rect">
            <a:avLst/>
          </a:prstGeom>
        </p:spPr>
      </p:pic>
      <p:pic>
        <p:nvPicPr>
          <p:cNvPr id="16" name="Picture 15">
            <a:extLst>
              <a:ext uri="{FF2B5EF4-FFF2-40B4-BE49-F238E27FC236}">
                <a16:creationId xmlns:a16="http://schemas.microsoft.com/office/drawing/2014/main" id="{9D17E9A4-DF98-2846-8872-7E4A3BB85079}"/>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7900780" y="4604096"/>
            <a:ext cx="237356" cy="207640"/>
          </a:xfrm>
          <a:prstGeom prst="rect">
            <a:avLst/>
          </a:prstGeom>
        </p:spPr>
      </p:pic>
      <p:pic>
        <p:nvPicPr>
          <p:cNvPr id="17" name="Picture 16">
            <a:extLst>
              <a:ext uri="{FF2B5EF4-FFF2-40B4-BE49-F238E27FC236}">
                <a16:creationId xmlns:a16="http://schemas.microsoft.com/office/drawing/2014/main" id="{4C65A681-130C-0441-9B00-486F1EEC666A}"/>
              </a:ext>
            </a:extLst>
          </p:cNvPr>
          <p:cNvPicPr>
            <a:picLocks noChangeAspect="1"/>
          </p:cNvPicPr>
          <p:nvPr/>
        </p:nvPicPr>
        <p:blipFill rotWithShape="1">
          <a:blip r:embed="rId4">
            <a:extLst>
              <a:ext uri="{28A0092B-C50C-407E-A947-70E740481C1C}">
                <a14:useLocalDpi xmlns:a14="http://schemas.microsoft.com/office/drawing/2010/main" val="0"/>
              </a:ext>
            </a:extLst>
          </a:blip>
          <a:srcRect l="53135" t="6535" r="35253" b="80400"/>
          <a:stretch/>
        </p:blipFill>
        <p:spPr>
          <a:xfrm>
            <a:off x="7136743" y="4775290"/>
            <a:ext cx="227204" cy="252052"/>
          </a:xfrm>
          <a:prstGeom prst="rect">
            <a:avLst/>
          </a:prstGeom>
        </p:spPr>
      </p:pic>
      <p:pic>
        <p:nvPicPr>
          <p:cNvPr id="18" name="Picture 17">
            <a:extLst>
              <a:ext uri="{FF2B5EF4-FFF2-40B4-BE49-F238E27FC236}">
                <a16:creationId xmlns:a16="http://schemas.microsoft.com/office/drawing/2014/main" id="{8B1A5BD8-86BD-924F-9CB0-513819EA643A}"/>
              </a:ext>
            </a:extLst>
          </p:cNvPr>
          <p:cNvPicPr>
            <a:picLocks noChangeAspect="1"/>
          </p:cNvPicPr>
          <p:nvPr/>
        </p:nvPicPr>
        <p:blipFill rotWithShape="1">
          <a:blip r:embed="rId4">
            <a:extLst>
              <a:ext uri="{28A0092B-C50C-407E-A947-70E740481C1C}">
                <a14:useLocalDpi xmlns:a14="http://schemas.microsoft.com/office/drawing/2010/main" val="0"/>
              </a:ext>
            </a:extLst>
          </a:blip>
          <a:srcRect l="53135" t="6535" r="35253" b="80400"/>
          <a:stretch/>
        </p:blipFill>
        <p:spPr>
          <a:xfrm>
            <a:off x="7642836" y="5201532"/>
            <a:ext cx="227204" cy="252052"/>
          </a:xfrm>
          <a:prstGeom prst="rect">
            <a:avLst/>
          </a:prstGeom>
        </p:spPr>
      </p:pic>
      <p:pic>
        <p:nvPicPr>
          <p:cNvPr id="19" name="Picture 18">
            <a:extLst>
              <a:ext uri="{FF2B5EF4-FFF2-40B4-BE49-F238E27FC236}">
                <a16:creationId xmlns:a16="http://schemas.microsoft.com/office/drawing/2014/main" id="{3D49802F-5868-FB4A-832B-03B14ECE5E0A}"/>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7524158" y="4582234"/>
            <a:ext cx="237356" cy="207640"/>
          </a:xfrm>
          <a:prstGeom prst="rect">
            <a:avLst/>
          </a:prstGeom>
        </p:spPr>
      </p:pic>
      <p:pic>
        <p:nvPicPr>
          <p:cNvPr id="20" name="Picture 19">
            <a:extLst>
              <a:ext uri="{FF2B5EF4-FFF2-40B4-BE49-F238E27FC236}">
                <a16:creationId xmlns:a16="http://schemas.microsoft.com/office/drawing/2014/main" id="{F3C7B490-362A-2F4C-BF78-FD2619C34391}"/>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6630971" y="4815593"/>
            <a:ext cx="237356" cy="207640"/>
          </a:xfrm>
          <a:prstGeom prst="rect">
            <a:avLst/>
          </a:prstGeom>
        </p:spPr>
      </p:pic>
      <p:pic>
        <p:nvPicPr>
          <p:cNvPr id="21" name="Picture 20">
            <a:extLst>
              <a:ext uri="{FF2B5EF4-FFF2-40B4-BE49-F238E27FC236}">
                <a16:creationId xmlns:a16="http://schemas.microsoft.com/office/drawing/2014/main" id="{083F182C-A746-DA49-8DDB-B9D6D58818EE}"/>
              </a:ext>
            </a:extLst>
          </p:cNvPr>
          <p:cNvPicPr>
            <a:picLocks noChangeAspect="1"/>
          </p:cNvPicPr>
          <p:nvPr/>
        </p:nvPicPr>
        <p:blipFill rotWithShape="1">
          <a:blip r:embed="rId4">
            <a:extLst>
              <a:ext uri="{28A0092B-C50C-407E-A947-70E740481C1C}">
                <a14:useLocalDpi xmlns:a14="http://schemas.microsoft.com/office/drawing/2010/main" val="0"/>
              </a:ext>
            </a:extLst>
          </a:blip>
          <a:srcRect l="53135" t="6535" r="35253" b="80400"/>
          <a:stretch/>
        </p:blipFill>
        <p:spPr>
          <a:xfrm>
            <a:off x="5629530" y="4738457"/>
            <a:ext cx="227204" cy="252052"/>
          </a:xfrm>
          <a:prstGeom prst="rect">
            <a:avLst/>
          </a:prstGeom>
        </p:spPr>
      </p:pic>
      <p:pic>
        <p:nvPicPr>
          <p:cNvPr id="22" name="Picture 21">
            <a:extLst>
              <a:ext uri="{FF2B5EF4-FFF2-40B4-BE49-F238E27FC236}">
                <a16:creationId xmlns:a16="http://schemas.microsoft.com/office/drawing/2014/main" id="{3F3CA6D7-1392-7643-B35B-DBB8D49DC158}"/>
              </a:ext>
            </a:extLst>
          </p:cNvPr>
          <p:cNvPicPr>
            <a:picLocks noChangeAspect="1"/>
          </p:cNvPicPr>
          <p:nvPr/>
        </p:nvPicPr>
        <p:blipFill rotWithShape="1">
          <a:blip r:embed="rId4">
            <a:extLst>
              <a:ext uri="{28A0092B-C50C-407E-A947-70E740481C1C}">
                <a14:useLocalDpi xmlns:a14="http://schemas.microsoft.com/office/drawing/2010/main" val="0"/>
              </a:ext>
            </a:extLst>
          </a:blip>
          <a:srcRect l="53135" t="6535" r="35253" b="80400"/>
          <a:stretch/>
        </p:blipFill>
        <p:spPr>
          <a:xfrm>
            <a:off x="5199360" y="4632913"/>
            <a:ext cx="227204" cy="252052"/>
          </a:xfrm>
          <a:prstGeom prst="rect">
            <a:avLst/>
          </a:prstGeom>
        </p:spPr>
      </p:pic>
      <p:pic>
        <p:nvPicPr>
          <p:cNvPr id="23" name="Picture 22">
            <a:extLst>
              <a:ext uri="{FF2B5EF4-FFF2-40B4-BE49-F238E27FC236}">
                <a16:creationId xmlns:a16="http://schemas.microsoft.com/office/drawing/2014/main" id="{1A413483-FBA5-7A46-8968-A87DEA8EC514}"/>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6016945" y="4545401"/>
            <a:ext cx="237356" cy="207640"/>
          </a:xfrm>
          <a:prstGeom prst="rect">
            <a:avLst/>
          </a:prstGeom>
        </p:spPr>
      </p:pic>
      <p:cxnSp>
        <p:nvCxnSpPr>
          <p:cNvPr id="25" name="Straight Arrow Connector 24">
            <a:extLst>
              <a:ext uri="{FF2B5EF4-FFF2-40B4-BE49-F238E27FC236}">
                <a16:creationId xmlns:a16="http://schemas.microsoft.com/office/drawing/2014/main" id="{D59F5759-D2B3-984C-84EC-B91DEAAA1483}"/>
              </a:ext>
            </a:extLst>
          </p:cNvPr>
          <p:cNvCxnSpPr/>
          <p:nvPr/>
        </p:nvCxnSpPr>
        <p:spPr>
          <a:xfrm flipV="1">
            <a:off x="5076056" y="5023233"/>
            <a:ext cx="553474" cy="43035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BC8B5F7F-8199-DF4C-838E-578FD4C3253D}"/>
              </a:ext>
            </a:extLst>
          </p:cNvPr>
          <p:cNvSpPr txBox="1"/>
          <p:nvPr/>
        </p:nvSpPr>
        <p:spPr>
          <a:xfrm>
            <a:off x="3923928" y="5291916"/>
            <a:ext cx="1152128" cy="369332"/>
          </a:xfrm>
          <a:prstGeom prst="rect">
            <a:avLst/>
          </a:prstGeom>
          <a:noFill/>
        </p:spPr>
        <p:txBody>
          <a:bodyPr wrap="square" rtlCol="0">
            <a:spAutoFit/>
          </a:bodyPr>
          <a:lstStyle/>
          <a:p>
            <a:pPr algn="r"/>
            <a:r>
              <a:rPr lang="en-US">
                <a:solidFill>
                  <a:srgbClr val="FF0000"/>
                </a:solidFill>
              </a:rPr>
              <a:t>Reads</a:t>
            </a:r>
          </a:p>
        </p:txBody>
      </p:sp>
      <p:cxnSp>
        <p:nvCxnSpPr>
          <p:cNvPr id="27" name="Straight Arrow Connector 26">
            <a:extLst>
              <a:ext uri="{FF2B5EF4-FFF2-40B4-BE49-F238E27FC236}">
                <a16:creationId xmlns:a16="http://schemas.microsoft.com/office/drawing/2014/main" id="{D7BE8510-6ED2-8340-B88D-AB3AFA71D9F0}"/>
              </a:ext>
            </a:extLst>
          </p:cNvPr>
          <p:cNvCxnSpPr>
            <a:cxnSpLocks/>
            <a:stCxn id="26" idx="3"/>
          </p:cNvCxnSpPr>
          <p:nvPr/>
        </p:nvCxnSpPr>
        <p:spPr>
          <a:xfrm flipV="1">
            <a:off x="5076056" y="4990509"/>
            <a:ext cx="1477144" cy="48607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7333E574-B2CD-274E-B169-3CE741D4251B}"/>
              </a:ext>
            </a:extLst>
          </p:cNvPr>
          <p:cNvCxnSpPr/>
          <p:nvPr/>
        </p:nvCxnSpPr>
        <p:spPr>
          <a:xfrm flipV="1">
            <a:off x="2411760" y="4474813"/>
            <a:ext cx="553474" cy="43035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0AC79B73-2727-C043-AC0B-1C225432BA46}"/>
              </a:ext>
            </a:extLst>
          </p:cNvPr>
          <p:cNvSpPr txBox="1"/>
          <p:nvPr/>
        </p:nvSpPr>
        <p:spPr>
          <a:xfrm>
            <a:off x="1043608" y="4653136"/>
            <a:ext cx="1368152" cy="646331"/>
          </a:xfrm>
          <a:prstGeom prst="rect">
            <a:avLst/>
          </a:prstGeom>
          <a:noFill/>
        </p:spPr>
        <p:txBody>
          <a:bodyPr wrap="square" rtlCol="0">
            <a:spAutoFit/>
          </a:bodyPr>
          <a:lstStyle/>
          <a:p>
            <a:pPr algn="r"/>
            <a:r>
              <a:rPr lang="en-US">
                <a:solidFill>
                  <a:srgbClr val="FF0000"/>
                </a:solidFill>
              </a:rPr>
              <a:t>Reference genome</a:t>
            </a:r>
          </a:p>
        </p:txBody>
      </p:sp>
    </p:spTree>
    <p:extLst>
      <p:ext uri="{BB962C8B-B14F-4D97-AF65-F5344CB8AC3E}">
        <p14:creationId xmlns:p14="http://schemas.microsoft.com/office/powerpoint/2010/main" val="16218850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HTS Sequencing Output</a:t>
            </a:r>
          </a:p>
        </p:txBody>
      </p:sp>
      <p:sp>
        <p:nvSpPr>
          <p:cNvPr id="4" name="Slide Number Placeholder 3"/>
          <p:cNvSpPr>
            <a:spLocks noGrp="1"/>
          </p:cNvSpPr>
          <p:nvPr>
            <p:ph type="sldNum" sz="quarter" idx="4294967295"/>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F32364-6BA0-48AA-B029-3ED2192016FC}" type="slidenum">
              <a:rPr kumimoji="0" lang="en-US" sz="1400" b="0" i="0" u="none" strike="noStrike" kern="1200" cap="none" spc="0" normalizeH="0" baseline="0" noProof="0" smtClean="0">
                <a:ln>
                  <a:noFill/>
                </a:ln>
                <a:solidFill>
                  <a:prstClr val="black"/>
                </a:solidFill>
                <a:effectLst/>
                <a:uLnTx/>
                <a:uFillTx/>
                <a:latin typeface="Gill Sans MT" panose="020B05020201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400" b="0" i="0" u="none" strike="noStrike" kern="1200" cap="none" spc="0" normalizeH="0" baseline="0" noProof="0">
              <a:ln>
                <a:noFill/>
              </a:ln>
              <a:solidFill>
                <a:prstClr val="black"/>
              </a:solidFill>
              <a:effectLst/>
              <a:uLnTx/>
              <a:uFillTx/>
              <a:latin typeface="Gill Sans MT" panose="020B0502020104020203" pitchFamily="34" charset="0"/>
              <a:ea typeface="+mn-ea"/>
              <a:cs typeface="+mn-cs"/>
            </a:endParaRPr>
          </a:p>
        </p:txBody>
      </p:sp>
      <p:sp>
        <p:nvSpPr>
          <p:cNvPr id="9" name="Content Placeholder 2">
            <a:extLst>
              <a:ext uri="{FF2B5EF4-FFF2-40B4-BE49-F238E27FC236}">
                <a16:creationId xmlns:a16="http://schemas.microsoft.com/office/drawing/2014/main" id="{7D3D81D7-A055-8547-808C-FBA4BE033142}"/>
              </a:ext>
            </a:extLst>
          </p:cNvPr>
          <p:cNvSpPr txBox="1">
            <a:spLocks/>
          </p:cNvSpPr>
          <p:nvPr/>
        </p:nvSpPr>
        <p:spPr>
          <a:xfrm>
            <a:off x="4952285" y="5214516"/>
            <a:ext cx="3805074" cy="9400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Gill Sans MT" panose="020B0502020104020203" pitchFamily="34" charset="0"/>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Gill Sans MT" panose="020B0502020104020203" pitchFamily="34" charset="0"/>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Gill Sans MT" panose="020B0502020104020203"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Gill Sans MT" panose="020B0502020104020203"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Gill Sans MT" panose="020B0502020104020203"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q"/>
            </a:pPr>
            <a:r>
              <a:rPr lang="en-US" sz="2400">
                <a:solidFill>
                  <a:srgbClr val="0000FF"/>
                </a:solidFill>
              </a:rPr>
              <a:t>500-2M </a:t>
            </a:r>
            <a:r>
              <a:rPr lang="en-US" sz="2400" err="1">
                <a:solidFill>
                  <a:srgbClr val="0000FF"/>
                </a:solidFill>
              </a:rPr>
              <a:t>bp</a:t>
            </a:r>
            <a:endParaRPr lang="en-US" sz="2400">
              <a:solidFill>
                <a:srgbClr val="0000FF"/>
              </a:solidFill>
            </a:endParaRPr>
          </a:p>
          <a:p>
            <a:pPr>
              <a:buFont typeface="Wingdings" panose="05000000000000000000" pitchFamily="2" charset="2"/>
              <a:buChar char="q"/>
            </a:pPr>
            <a:r>
              <a:rPr lang="en-US" sz="2400">
                <a:solidFill>
                  <a:srgbClr val="FF0000"/>
                </a:solidFill>
              </a:rPr>
              <a:t>high error rate (~15%)</a:t>
            </a:r>
          </a:p>
        </p:txBody>
      </p:sp>
      <p:sp>
        <p:nvSpPr>
          <p:cNvPr id="10" name="Content Placeholder 2">
            <a:extLst>
              <a:ext uri="{FF2B5EF4-FFF2-40B4-BE49-F238E27FC236}">
                <a16:creationId xmlns:a16="http://schemas.microsoft.com/office/drawing/2014/main" id="{528DF8CA-3BB3-6843-B767-B61F260D4B15}"/>
              </a:ext>
            </a:extLst>
          </p:cNvPr>
          <p:cNvSpPr txBox="1">
            <a:spLocks/>
          </p:cNvSpPr>
          <p:nvPr/>
        </p:nvSpPr>
        <p:spPr>
          <a:xfrm>
            <a:off x="629826" y="5214859"/>
            <a:ext cx="3805074" cy="9400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Gill Sans MT" panose="020B0502020104020203" pitchFamily="34" charset="0"/>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Gill Sans MT" panose="020B0502020104020203" pitchFamily="34" charset="0"/>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Gill Sans MT" panose="020B0502020104020203"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Gill Sans MT" panose="020B0502020104020203"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Gill Sans MT" panose="020B0502020104020203"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q"/>
            </a:pPr>
            <a:r>
              <a:rPr lang="en-US" sz="2400">
                <a:solidFill>
                  <a:srgbClr val="FF0000"/>
                </a:solidFill>
              </a:rPr>
              <a:t>100-300 </a:t>
            </a:r>
            <a:r>
              <a:rPr lang="en-US" sz="2400" err="1">
                <a:solidFill>
                  <a:srgbClr val="FF0000"/>
                </a:solidFill>
              </a:rPr>
              <a:t>bp</a:t>
            </a:r>
            <a:endParaRPr lang="en-US" sz="2400">
              <a:solidFill>
                <a:srgbClr val="FF0000"/>
              </a:solidFill>
            </a:endParaRPr>
          </a:p>
          <a:p>
            <a:pPr>
              <a:buFont typeface="Wingdings" panose="05000000000000000000" pitchFamily="2" charset="2"/>
              <a:buChar char="q"/>
            </a:pPr>
            <a:r>
              <a:rPr lang="en-US" sz="2400">
                <a:solidFill>
                  <a:srgbClr val="0000FF"/>
                </a:solidFill>
              </a:rPr>
              <a:t>low error rate (~0.1%)</a:t>
            </a:r>
          </a:p>
        </p:txBody>
      </p:sp>
      <p:sp>
        <p:nvSpPr>
          <p:cNvPr id="11" name="TextBox 10">
            <a:extLst>
              <a:ext uri="{FF2B5EF4-FFF2-40B4-BE49-F238E27FC236}">
                <a16:creationId xmlns:a16="http://schemas.microsoft.com/office/drawing/2014/main" id="{9B885984-77DD-2B43-B879-B3B9A0EF135A}"/>
              </a:ext>
            </a:extLst>
          </p:cNvPr>
          <p:cNvSpPr txBox="1"/>
          <p:nvPr/>
        </p:nvSpPr>
        <p:spPr>
          <a:xfrm>
            <a:off x="5130719" y="1106514"/>
            <a:ext cx="3611887" cy="707886"/>
          </a:xfrm>
          <a:prstGeom prst="rect">
            <a:avLst/>
          </a:prstGeom>
          <a:noFill/>
        </p:spPr>
        <p:txBody>
          <a:bodyPr wrap="none" rtlCol="0">
            <a:spAutoFit/>
          </a:bodyPr>
          <a:lstStyle/>
          <a:p>
            <a:pPr algn="ctr"/>
            <a:r>
              <a:rPr lang="en-US" sz="2000"/>
              <a:t>Large pieces of a puzzle </a:t>
            </a:r>
          </a:p>
          <a:p>
            <a:pPr algn="ctr"/>
            <a:r>
              <a:rPr lang="en-US" sz="2000" b="1"/>
              <a:t>long reads (ONT &amp; PacBio)</a:t>
            </a:r>
          </a:p>
        </p:txBody>
      </p:sp>
      <p:sp>
        <p:nvSpPr>
          <p:cNvPr id="12" name="TextBox 11">
            <a:extLst>
              <a:ext uri="{FF2B5EF4-FFF2-40B4-BE49-F238E27FC236}">
                <a16:creationId xmlns:a16="http://schemas.microsoft.com/office/drawing/2014/main" id="{AD9D79C4-AE32-0345-9786-975DBA85E9F8}"/>
              </a:ext>
            </a:extLst>
          </p:cNvPr>
          <p:cNvSpPr txBox="1"/>
          <p:nvPr/>
        </p:nvSpPr>
        <p:spPr>
          <a:xfrm>
            <a:off x="917008" y="1106514"/>
            <a:ext cx="3029997" cy="707886"/>
          </a:xfrm>
          <a:prstGeom prst="rect">
            <a:avLst/>
          </a:prstGeom>
          <a:noFill/>
        </p:spPr>
        <p:txBody>
          <a:bodyPr wrap="none" rtlCol="0">
            <a:spAutoFit/>
          </a:bodyPr>
          <a:lstStyle/>
          <a:p>
            <a:pPr algn="ctr"/>
            <a:r>
              <a:rPr lang="en-US" sz="2000"/>
              <a:t>Small pieces of a puzzle</a:t>
            </a:r>
          </a:p>
          <a:p>
            <a:pPr algn="ctr"/>
            <a:r>
              <a:rPr lang="en-US" sz="2000" b="1"/>
              <a:t>short reads (Illumina)</a:t>
            </a:r>
          </a:p>
        </p:txBody>
      </p:sp>
      <p:sp>
        <p:nvSpPr>
          <p:cNvPr id="3" name="TextBox 2"/>
          <p:cNvSpPr txBox="1"/>
          <p:nvPr/>
        </p:nvSpPr>
        <p:spPr>
          <a:xfrm>
            <a:off x="2432005" y="4675420"/>
            <a:ext cx="5040560" cy="369332"/>
          </a:xfrm>
          <a:prstGeom prst="rect">
            <a:avLst/>
          </a:prstGeom>
          <a:noFill/>
        </p:spPr>
        <p:txBody>
          <a:bodyPr wrap="square" rtlCol="0">
            <a:spAutoFit/>
          </a:bodyPr>
          <a:lstStyle/>
          <a:p>
            <a:r>
              <a:rPr lang="en-US" dirty="0"/>
              <a:t>Which sequencing technology is the best?</a:t>
            </a:r>
          </a:p>
        </p:txBody>
      </p:sp>
      <p:pic>
        <p:nvPicPr>
          <p:cNvPr id="28" name="Picture 27">
            <a:extLst>
              <a:ext uri="{FF2B5EF4-FFF2-40B4-BE49-F238E27FC236}">
                <a16:creationId xmlns:a16="http://schemas.microsoft.com/office/drawing/2014/main" id="{EA362B7E-90B2-0440-8206-6BD339D832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1767" y="2032296"/>
            <a:ext cx="2480476" cy="2445662"/>
          </a:xfrm>
          <a:prstGeom prst="rect">
            <a:avLst/>
          </a:prstGeom>
        </p:spPr>
      </p:pic>
      <p:pic>
        <p:nvPicPr>
          <p:cNvPr id="29" name="Picture 28">
            <a:extLst>
              <a:ext uri="{FF2B5EF4-FFF2-40B4-BE49-F238E27FC236}">
                <a16:creationId xmlns:a16="http://schemas.microsoft.com/office/drawing/2014/main" id="{0B4F5CD3-96BD-0142-BAB9-51641A4836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9916" y="2022079"/>
            <a:ext cx="2480476" cy="2445662"/>
          </a:xfrm>
          <a:prstGeom prst="rect">
            <a:avLst/>
          </a:prstGeom>
        </p:spPr>
      </p:pic>
      <p:sp>
        <p:nvSpPr>
          <p:cNvPr id="30" name="Rectangle 29">
            <a:extLst>
              <a:ext uri="{FF2B5EF4-FFF2-40B4-BE49-F238E27FC236}">
                <a16:creationId xmlns:a16="http://schemas.microsoft.com/office/drawing/2014/main" id="{11A87000-7801-8340-9354-789FDC8C30B9}"/>
              </a:ext>
            </a:extLst>
          </p:cNvPr>
          <p:cNvSpPr/>
          <p:nvPr/>
        </p:nvSpPr>
        <p:spPr>
          <a:xfrm>
            <a:off x="228600" y="6093296"/>
            <a:ext cx="8915400" cy="307777"/>
          </a:xfrm>
          <a:prstGeom prst="rect">
            <a:avLst/>
          </a:prstGeom>
        </p:spPr>
        <p:txBody>
          <a:bodyPr wrap="square">
            <a:spAutoFit/>
          </a:bodyPr>
          <a:lstStyle/>
          <a:p>
            <a:r>
              <a:rPr lang="en-US" sz="1400">
                <a:hlinkClick r:id="rId5"/>
              </a:rPr>
              <a:t>https://www.pacb.com/smrt-science/smrt-sequencing/hifi-reads-for-highly-accurate-long-read-sequencing/</a:t>
            </a:r>
            <a:r>
              <a:rPr lang="en-US" sz="1400"/>
              <a:t> </a:t>
            </a:r>
          </a:p>
        </p:txBody>
      </p:sp>
    </p:spTree>
    <p:extLst>
      <p:ext uri="{BB962C8B-B14F-4D97-AF65-F5344CB8AC3E}">
        <p14:creationId xmlns:p14="http://schemas.microsoft.com/office/powerpoint/2010/main" val="16817169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3E753-3BD1-F240-B1CA-D616295175D8}"/>
              </a:ext>
            </a:extLst>
          </p:cNvPr>
          <p:cNvSpPr>
            <a:spLocks noGrp="1"/>
          </p:cNvSpPr>
          <p:nvPr>
            <p:ph type="title"/>
          </p:nvPr>
        </p:nvSpPr>
        <p:spPr/>
        <p:txBody>
          <a:bodyPr/>
          <a:lstStyle/>
          <a:p>
            <a:r>
              <a:rPr lang="en-US" dirty="0"/>
              <a:t>HiFi Reads (PacBio)</a:t>
            </a:r>
          </a:p>
        </p:txBody>
      </p:sp>
      <p:sp>
        <p:nvSpPr>
          <p:cNvPr id="4" name="Slide Number Placeholder 3">
            <a:extLst>
              <a:ext uri="{FF2B5EF4-FFF2-40B4-BE49-F238E27FC236}">
                <a16:creationId xmlns:a16="http://schemas.microsoft.com/office/drawing/2014/main" id="{EEDD956A-0FDA-9E46-A86C-508969A86DA1}"/>
              </a:ext>
            </a:extLst>
          </p:cNvPr>
          <p:cNvSpPr>
            <a:spLocks noGrp="1"/>
          </p:cNvSpPr>
          <p:nvPr>
            <p:ph type="sldNum" sz="quarter" idx="11"/>
          </p:nvPr>
        </p:nvSpPr>
        <p:spPr/>
        <p:txBody>
          <a:bodyPr/>
          <a:lstStyle/>
          <a:p>
            <a:fld id="{323594FA-E141-4234-AE05-360401972BE7}" type="slidenum">
              <a:rPr lang="en-US" altLang="en-US" smtClean="0"/>
              <a:pPr/>
              <a:t>54</a:t>
            </a:fld>
            <a:endParaRPr lang="en-US" altLang="en-US"/>
          </a:p>
        </p:txBody>
      </p:sp>
      <p:sp>
        <p:nvSpPr>
          <p:cNvPr id="11" name="Rectangle 10">
            <a:extLst>
              <a:ext uri="{FF2B5EF4-FFF2-40B4-BE49-F238E27FC236}">
                <a16:creationId xmlns:a16="http://schemas.microsoft.com/office/drawing/2014/main" id="{23CC7E5D-9C72-1647-B5C4-D840E0679CE4}"/>
              </a:ext>
            </a:extLst>
          </p:cNvPr>
          <p:cNvSpPr/>
          <p:nvPr/>
        </p:nvSpPr>
        <p:spPr>
          <a:xfrm>
            <a:off x="475928" y="5764400"/>
            <a:ext cx="8363272" cy="646331"/>
          </a:xfrm>
          <a:prstGeom prst="rect">
            <a:avLst/>
          </a:prstGeom>
        </p:spPr>
        <p:txBody>
          <a:bodyPr wrap="square">
            <a:spAutoFit/>
          </a:bodyPr>
          <a:lstStyle/>
          <a:p>
            <a:r>
              <a:rPr lang="en-US"/>
              <a:t>Wenger+, "</a:t>
            </a:r>
            <a:r>
              <a:rPr lang="en-US">
                <a:hlinkClick r:id="rId3"/>
              </a:rPr>
              <a:t>Accurate circular consensus long-read sequencing improves variant detection and assembly of a human genome</a:t>
            </a:r>
            <a:r>
              <a:rPr lang="en-US"/>
              <a:t>", </a:t>
            </a:r>
            <a:r>
              <a:rPr lang="en-US" i="1"/>
              <a:t>Nature Biotechnology</a:t>
            </a:r>
            <a:r>
              <a:rPr lang="en-US"/>
              <a:t>, 2019</a:t>
            </a:r>
          </a:p>
        </p:txBody>
      </p:sp>
      <p:sp>
        <p:nvSpPr>
          <p:cNvPr id="12" name="TextBox 11">
            <a:extLst>
              <a:ext uri="{FF2B5EF4-FFF2-40B4-BE49-F238E27FC236}">
                <a16:creationId xmlns:a16="http://schemas.microsoft.com/office/drawing/2014/main" id="{5AFA460E-A818-8A45-A4D1-CCB1B1A713F3}"/>
              </a:ext>
            </a:extLst>
          </p:cNvPr>
          <p:cNvSpPr txBox="1"/>
          <p:nvPr/>
        </p:nvSpPr>
        <p:spPr>
          <a:xfrm>
            <a:off x="6645635" y="2067475"/>
            <a:ext cx="2113173" cy="646331"/>
          </a:xfrm>
          <a:prstGeom prst="rect">
            <a:avLst/>
          </a:prstGeom>
          <a:noFill/>
        </p:spPr>
        <p:txBody>
          <a:bodyPr wrap="square" rtlCol="0">
            <a:spAutoFit/>
          </a:bodyPr>
          <a:lstStyle/>
          <a:p>
            <a:pPr algn="ctr"/>
            <a:r>
              <a:rPr lang="en-US" b="1" dirty="0">
                <a:solidFill>
                  <a:srgbClr val="00BA50"/>
                </a:solidFill>
              </a:rPr>
              <a:t>But still very expensive!</a:t>
            </a:r>
          </a:p>
        </p:txBody>
      </p:sp>
      <p:sp>
        <p:nvSpPr>
          <p:cNvPr id="13" name="Rectangle 12">
            <a:extLst>
              <a:ext uri="{FF2B5EF4-FFF2-40B4-BE49-F238E27FC236}">
                <a16:creationId xmlns:a16="http://schemas.microsoft.com/office/drawing/2014/main" id="{4EBF03D7-5E6D-9746-8751-AB2079D255B3}"/>
              </a:ext>
            </a:extLst>
          </p:cNvPr>
          <p:cNvSpPr/>
          <p:nvPr/>
        </p:nvSpPr>
        <p:spPr>
          <a:xfrm>
            <a:off x="1219200" y="6352051"/>
            <a:ext cx="6377136" cy="523220"/>
          </a:xfrm>
          <a:prstGeom prst="rect">
            <a:avLst/>
          </a:prstGeom>
        </p:spPr>
        <p:txBody>
          <a:bodyPr wrap="square">
            <a:spAutoFit/>
          </a:bodyPr>
          <a:lstStyle/>
          <a:p>
            <a:r>
              <a:rPr lang="en-US" sz="1400">
                <a:hlinkClick r:id="rId4"/>
              </a:rPr>
              <a:t>https://labs.wsu.edu/genomicscore/illumina-sequencing/</a:t>
            </a:r>
            <a:endParaRPr lang="en-US" sz="1400"/>
          </a:p>
          <a:p>
            <a:r>
              <a:rPr lang="en-US" sz="1400">
                <a:hlinkClick r:id="rId5"/>
              </a:rPr>
              <a:t>https://pacbio.gs.washington.edu/</a:t>
            </a:r>
            <a:r>
              <a:rPr lang="en-US" sz="1400"/>
              <a:t> </a:t>
            </a:r>
          </a:p>
        </p:txBody>
      </p:sp>
      <p:pic>
        <p:nvPicPr>
          <p:cNvPr id="3" name="Picture 2">
            <a:extLst>
              <a:ext uri="{FF2B5EF4-FFF2-40B4-BE49-F238E27FC236}">
                <a16:creationId xmlns:a16="http://schemas.microsoft.com/office/drawing/2014/main" id="{15A79167-9458-0C43-853A-65E75431222C}"/>
              </a:ext>
            </a:extLst>
          </p:cNvPr>
          <p:cNvPicPr>
            <a:picLocks noChangeAspect="1"/>
          </p:cNvPicPr>
          <p:nvPr/>
        </p:nvPicPr>
        <p:blipFill>
          <a:blip r:embed="rId6"/>
          <a:stretch>
            <a:fillRect/>
          </a:stretch>
        </p:blipFill>
        <p:spPr>
          <a:xfrm>
            <a:off x="585060" y="1484784"/>
            <a:ext cx="6507220" cy="3854397"/>
          </a:xfrm>
          <a:prstGeom prst="rect">
            <a:avLst/>
          </a:prstGeom>
        </p:spPr>
      </p:pic>
      <p:sp>
        <p:nvSpPr>
          <p:cNvPr id="5" name="TextBox 4">
            <a:extLst>
              <a:ext uri="{FF2B5EF4-FFF2-40B4-BE49-F238E27FC236}">
                <a16:creationId xmlns:a16="http://schemas.microsoft.com/office/drawing/2014/main" id="{A7E3689F-AAA7-EC48-9019-55F032C9CA21}"/>
              </a:ext>
            </a:extLst>
          </p:cNvPr>
          <p:cNvSpPr txBox="1"/>
          <p:nvPr/>
        </p:nvSpPr>
        <p:spPr>
          <a:xfrm>
            <a:off x="6742584" y="1136911"/>
            <a:ext cx="1944216" cy="969496"/>
          </a:xfrm>
          <a:prstGeom prst="rect">
            <a:avLst/>
          </a:prstGeom>
          <a:solidFill>
            <a:srgbClr val="00BA50"/>
          </a:solidFill>
          <a:ln w="28575">
            <a:solidFill>
              <a:srgbClr val="FFFF00"/>
            </a:solidFill>
          </a:ln>
        </p:spPr>
        <p:txBody>
          <a:bodyPr wrap="square" rtlCol="0">
            <a:spAutoFit/>
          </a:bodyPr>
          <a:lstStyle/>
          <a:p>
            <a:endParaRPr lang="en-US" sz="1000" dirty="0"/>
          </a:p>
          <a:p>
            <a:r>
              <a:rPr lang="en-US" dirty="0"/>
              <a:t>Long: 10-20 kb</a:t>
            </a:r>
          </a:p>
          <a:p>
            <a:r>
              <a:rPr lang="en-US" dirty="0"/>
              <a:t>Accurate: 99.8%</a:t>
            </a:r>
          </a:p>
          <a:p>
            <a:endParaRPr lang="en-US" sz="1000" dirty="0"/>
          </a:p>
        </p:txBody>
      </p:sp>
      <p:sp>
        <p:nvSpPr>
          <p:cNvPr id="7" name="Freeform 6">
            <a:extLst>
              <a:ext uri="{FF2B5EF4-FFF2-40B4-BE49-F238E27FC236}">
                <a16:creationId xmlns:a16="http://schemas.microsoft.com/office/drawing/2014/main" id="{D0C5C203-8167-9948-BD88-B14D2F36B4F3}"/>
              </a:ext>
            </a:extLst>
          </p:cNvPr>
          <p:cNvSpPr/>
          <p:nvPr/>
        </p:nvSpPr>
        <p:spPr>
          <a:xfrm>
            <a:off x="5891088" y="1547113"/>
            <a:ext cx="779488" cy="431446"/>
          </a:xfrm>
          <a:custGeom>
            <a:avLst/>
            <a:gdLst>
              <a:gd name="connsiteX0" fmla="*/ 779488 w 779488"/>
              <a:gd name="connsiteY0" fmla="*/ 71682 h 431446"/>
              <a:gd name="connsiteX1" fmla="*/ 239842 w 779488"/>
              <a:gd name="connsiteY1" fmla="*/ 26711 h 431446"/>
              <a:gd name="connsiteX2" fmla="*/ 0 w 779488"/>
              <a:gd name="connsiteY2" fmla="*/ 431446 h 431446"/>
              <a:gd name="connsiteX3" fmla="*/ 0 w 779488"/>
              <a:gd name="connsiteY3" fmla="*/ 431446 h 431446"/>
            </a:gdLst>
            <a:ahLst/>
            <a:cxnLst>
              <a:cxn ang="0">
                <a:pos x="connsiteX0" y="connsiteY0"/>
              </a:cxn>
              <a:cxn ang="0">
                <a:pos x="connsiteX1" y="connsiteY1"/>
              </a:cxn>
              <a:cxn ang="0">
                <a:pos x="connsiteX2" y="connsiteY2"/>
              </a:cxn>
              <a:cxn ang="0">
                <a:pos x="connsiteX3" y="connsiteY3"/>
              </a:cxn>
            </a:cxnLst>
            <a:rect l="l" t="t" r="r" b="b"/>
            <a:pathLst>
              <a:path w="779488" h="431446">
                <a:moveTo>
                  <a:pt x="779488" y="71682"/>
                </a:moveTo>
                <a:cubicBezTo>
                  <a:pt x="574622" y="19216"/>
                  <a:pt x="369757" y="-33250"/>
                  <a:pt x="239842" y="26711"/>
                </a:cubicBezTo>
                <a:cubicBezTo>
                  <a:pt x="109927" y="86672"/>
                  <a:pt x="0" y="431446"/>
                  <a:pt x="0" y="431446"/>
                </a:cubicBezTo>
                <a:lnTo>
                  <a:pt x="0" y="431446"/>
                </a:lnTo>
              </a:path>
            </a:pathLst>
          </a:custGeom>
          <a:noFill/>
          <a:ln w="38100">
            <a:solidFill>
              <a:srgbClr val="00BA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1334367"/>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8DAF36-0569-BC48-8509-0443764A0F3C}"/>
              </a:ext>
            </a:extLst>
          </p:cNvPr>
          <p:cNvPicPr>
            <a:picLocks noChangeAspect="1"/>
          </p:cNvPicPr>
          <p:nvPr/>
        </p:nvPicPr>
        <p:blipFill>
          <a:blip r:embed="rId2"/>
          <a:stretch>
            <a:fillRect/>
          </a:stretch>
        </p:blipFill>
        <p:spPr>
          <a:xfrm>
            <a:off x="3972185" y="266745"/>
            <a:ext cx="4920295" cy="6453336"/>
          </a:xfrm>
          <a:prstGeom prst="rect">
            <a:avLst/>
          </a:prstGeom>
        </p:spPr>
      </p:pic>
      <p:sp>
        <p:nvSpPr>
          <p:cNvPr id="2" name="Title 1">
            <a:extLst>
              <a:ext uri="{FF2B5EF4-FFF2-40B4-BE49-F238E27FC236}">
                <a16:creationId xmlns:a16="http://schemas.microsoft.com/office/drawing/2014/main" id="{DC4E38CD-D716-544A-B7B6-80525FA9AE12}"/>
              </a:ext>
            </a:extLst>
          </p:cNvPr>
          <p:cNvSpPr>
            <a:spLocks noGrp="1"/>
          </p:cNvSpPr>
          <p:nvPr>
            <p:ph type="title"/>
          </p:nvPr>
        </p:nvSpPr>
        <p:spPr/>
        <p:txBody>
          <a:bodyPr/>
          <a:lstStyle/>
          <a:p>
            <a:r>
              <a:rPr lang="en-US" dirty="0"/>
              <a:t>HiFi Reads (PacBio)</a:t>
            </a:r>
          </a:p>
        </p:txBody>
      </p:sp>
      <p:sp>
        <p:nvSpPr>
          <p:cNvPr id="4" name="Slide Number Placeholder 3">
            <a:extLst>
              <a:ext uri="{FF2B5EF4-FFF2-40B4-BE49-F238E27FC236}">
                <a16:creationId xmlns:a16="http://schemas.microsoft.com/office/drawing/2014/main" id="{6417E360-6CA7-2448-B812-AA4DD3AADF6C}"/>
              </a:ext>
            </a:extLst>
          </p:cNvPr>
          <p:cNvSpPr>
            <a:spLocks noGrp="1"/>
          </p:cNvSpPr>
          <p:nvPr>
            <p:ph type="sldNum" sz="quarter" idx="11"/>
          </p:nvPr>
        </p:nvSpPr>
        <p:spPr/>
        <p:txBody>
          <a:bodyPr/>
          <a:lstStyle/>
          <a:p>
            <a:fld id="{323594FA-E141-4234-AE05-360401972BE7}" type="slidenum">
              <a:rPr lang="en-US" altLang="en-US" smtClean="0"/>
              <a:pPr/>
              <a:t>55</a:t>
            </a:fld>
            <a:endParaRPr lang="en-US" altLang="en-US"/>
          </a:p>
        </p:txBody>
      </p:sp>
      <p:sp>
        <p:nvSpPr>
          <p:cNvPr id="6" name="Rectangle 5">
            <a:extLst>
              <a:ext uri="{FF2B5EF4-FFF2-40B4-BE49-F238E27FC236}">
                <a16:creationId xmlns:a16="http://schemas.microsoft.com/office/drawing/2014/main" id="{62B2D23D-C1E9-664E-B82E-C607C16F99D1}"/>
              </a:ext>
            </a:extLst>
          </p:cNvPr>
          <p:cNvSpPr/>
          <p:nvPr/>
        </p:nvSpPr>
        <p:spPr>
          <a:xfrm>
            <a:off x="1691680" y="6458376"/>
            <a:ext cx="3471591" cy="307777"/>
          </a:xfrm>
          <a:prstGeom prst="rect">
            <a:avLst/>
          </a:prstGeom>
        </p:spPr>
        <p:txBody>
          <a:bodyPr wrap="none">
            <a:spAutoFit/>
          </a:bodyPr>
          <a:lstStyle/>
          <a:p>
            <a:r>
              <a:rPr lang="en-US" sz="1400" dirty="0">
                <a:hlinkClick r:id="rId3"/>
              </a:rPr>
              <a:t>https://ccs.how/how-does-ccs-work.html</a:t>
            </a:r>
            <a:r>
              <a:rPr lang="en-US" sz="1400" dirty="0"/>
              <a:t> </a:t>
            </a:r>
          </a:p>
        </p:txBody>
      </p:sp>
    </p:spTree>
    <p:extLst>
      <p:ext uri="{BB962C8B-B14F-4D97-AF65-F5344CB8AC3E}">
        <p14:creationId xmlns:p14="http://schemas.microsoft.com/office/powerpoint/2010/main" val="569272523"/>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7E363-36E7-1941-A8E4-6F14270324A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FED5137-B097-9545-B615-E294FBAF29F4}"/>
              </a:ext>
            </a:extLst>
          </p:cNvPr>
          <p:cNvSpPr>
            <a:spLocks noGrp="1"/>
          </p:cNvSpPr>
          <p:nvPr>
            <p:ph idx="1"/>
          </p:nvPr>
        </p:nvSpPr>
        <p:spPr>
          <a:xfrm>
            <a:off x="228600" y="908720"/>
            <a:ext cx="8610600" cy="5339680"/>
          </a:xfrm>
        </p:spPr>
        <p:txBody>
          <a:bodyPr/>
          <a:lstStyle/>
          <a:p>
            <a:pPr marL="0" indent="0">
              <a:buNone/>
            </a:pPr>
            <a:endParaRPr lang="en-US" sz="4000" dirty="0"/>
          </a:p>
          <a:p>
            <a:pPr marL="0" indent="0">
              <a:buNone/>
            </a:pPr>
            <a:endParaRPr lang="en-US" sz="4000" dirty="0"/>
          </a:p>
          <a:p>
            <a:pPr marL="0" indent="0" algn="ctr">
              <a:buNone/>
            </a:pPr>
            <a:r>
              <a:rPr lang="en-US" sz="4000" dirty="0"/>
              <a:t>Changes in sequencing technologies </a:t>
            </a:r>
          </a:p>
          <a:p>
            <a:pPr marL="0" indent="0" algn="ctr">
              <a:buNone/>
            </a:pPr>
            <a:r>
              <a:rPr lang="en-US" sz="4000" dirty="0"/>
              <a:t>can render some </a:t>
            </a:r>
          </a:p>
          <a:p>
            <a:pPr marL="0" indent="0" algn="ctr">
              <a:buNone/>
            </a:pPr>
            <a:r>
              <a:rPr lang="en-US" sz="4000" dirty="0">
                <a:solidFill>
                  <a:srgbClr val="0000FF"/>
                </a:solidFill>
              </a:rPr>
              <a:t>read mapping algorithms </a:t>
            </a:r>
            <a:r>
              <a:rPr lang="en-US" sz="4000" dirty="0">
                <a:solidFill>
                  <a:srgbClr val="FF0000"/>
                </a:solidFill>
              </a:rPr>
              <a:t>irrelevant</a:t>
            </a:r>
          </a:p>
        </p:txBody>
      </p:sp>
      <p:sp>
        <p:nvSpPr>
          <p:cNvPr id="4" name="Slide Number Placeholder 3">
            <a:extLst>
              <a:ext uri="{FF2B5EF4-FFF2-40B4-BE49-F238E27FC236}">
                <a16:creationId xmlns:a16="http://schemas.microsoft.com/office/drawing/2014/main" id="{B4BFD1C1-F153-BF42-AA6C-B190A1FCFAD1}"/>
              </a:ext>
            </a:extLst>
          </p:cNvPr>
          <p:cNvSpPr>
            <a:spLocks noGrp="1"/>
          </p:cNvSpPr>
          <p:nvPr>
            <p:ph type="sldNum" sz="quarter" idx="11"/>
          </p:nvPr>
        </p:nvSpPr>
        <p:spPr/>
        <p:txBody>
          <a:bodyPr/>
          <a:lstStyle/>
          <a:p>
            <a:fld id="{323594FA-E141-4234-AE05-360401972BE7}" type="slidenum">
              <a:rPr lang="en-US" altLang="en-US" smtClean="0"/>
              <a:pPr/>
              <a:t>56</a:t>
            </a:fld>
            <a:endParaRPr lang="en-US" altLang="en-US"/>
          </a:p>
        </p:txBody>
      </p:sp>
    </p:spTree>
    <p:extLst>
      <p:ext uri="{BB962C8B-B14F-4D97-AF65-F5344CB8AC3E}">
        <p14:creationId xmlns:p14="http://schemas.microsoft.com/office/powerpoint/2010/main" val="3197770423"/>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E1C88-80BD-3F42-8E64-1DBA0E566073}"/>
              </a:ext>
            </a:extLst>
          </p:cNvPr>
          <p:cNvSpPr>
            <a:spLocks noGrp="1"/>
          </p:cNvSpPr>
          <p:nvPr>
            <p:ph type="title"/>
          </p:nvPr>
        </p:nvSpPr>
        <p:spPr/>
        <p:txBody>
          <a:bodyPr/>
          <a:lstStyle/>
          <a:p>
            <a:r>
              <a:rPr lang="en-US"/>
              <a:t>Read Mapping in 111 pages! </a:t>
            </a:r>
          </a:p>
        </p:txBody>
      </p:sp>
      <p:sp>
        <p:nvSpPr>
          <p:cNvPr id="4" name="Slide Number Placeholder 3">
            <a:extLst>
              <a:ext uri="{FF2B5EF4-FFF2-40B4-BE49-F238E27FC236}">
                <a16:creationId xmlns:a16="http://schemas.microsoft.com/office/drawing/2014/main" id="{38622231-A3EC-3A4A-952B-4A50B5E18614}"/>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57</a:t>
            </a:fld>
            <a:endParaRPr lang="en-US" altLang="en-US">
              <a:solidFill>
                <a:srgbClr val="000000"/>
              </a:solidFill>
            </a:endParaRPr>
          </a:p>
        </p:txBody>
      </p:sp>
      <p:sp>
        <p:nvSpPr>
          <p:cNvPr id="7" name="Rectangle 6">
            <a:extLst>
              <a:ext uri="{FF2B5EF4-FFF2-40B4-BE49-F238E27FC236}">
                <a16:creationId xmlns:a16="http://schemas.microsoft.com/office/drawing/2014/main" id="{13FF36B7-4AC0-1540-86E7-03D1A14C2BD6}"/>
              </a:ext>
            </a:extLst>
          </p:cNvPr>
          <p:cNvSpPr/>
          <p:nvPr/>
        </p:nvSpPr>
        <p:spPr>
          <a:xfrm>
            <a:off x="344693" y="1469683"/>
            <a:ext cx="8799307" cy="2031325"/>
          </a:xfrm>
          <a:prstGeom prst="rect">
            <a:avLst/>
          </a:prstGeom>
        </p:spPr>
        <p:txBody>
          <a:bodyPr wrap="square">
            <a:spAutoFit/>
          </a:bodyPr>
          <a:lstStyle/>
          <a:p>
            <a:r>
              <a:rPr lang="en-US" b="1" dirty="0"/>
              <a:t>Mohammed </a:t>
            </a:r>
            <a:r>
              <a:rPr lang="en-US" b="1" dirty="0" err="1"/>
              <a:t>Alser</a:t>
            </a:r>
            <a:r>
              <a:rPr lang="en-US" b="1" dirty="0"/>
              <a:t>,</a:t>
            </a:r>
            <a:r>
              <a:rPr lang="en-US" dirty="0"/>
              <a:t> Jeremy </a:t>
            </a:r>
            <a:r>
              <a:rPr lang="en-US" dirty="0" err="1"/>
              <a:t>Rotman</a:t>
            </a:r>
            <a:r>
              <a:rPr lang="en-US" dirty="0"/>
              <a:t>, </a:t>
            </a:r>
            <a:r>
              <a:rPr lang="en-US" dirty="0" err="1"/>
              <a:t>Dhrithi</a:t>
            </a:r>
            <a:r>
              <a:rPr lang="en-US" dirty="0"/>
              <a:t> Deshpande, </a:t>
            </a:r>
            <a:r>
              <a:rPr lang="en-US" dirty="0" err="1"/>
              <a:t>Kodi</a:t>
            </a:r>
            <a:r>
              <a:rPr lang="en-US" dirty="0"/>
              <a:t> </a:t>
            </a:r>
            <a:r>
              <a:rPr lang="en-US" dirty="0" err="1"/>
              <a:t>Taraszka</a:t>
            </a:r>
            <a:r>
              <a:rPr lang="en-US" dirty="0"/>
              <a:t>, </a:t>
            </a:r>
            <a:r>
              <a:rPr lang="en-US" dirty="0" err="1"/>
              <a:t>Huwenbo</a:t>
            </a:r>
            <a:r>
              <a:rPr lang="en-US" dirty="0"/>
              <a:t> Shi, </a:t>
            </a:r>
            <a:r>
              <a:rPr lang="en-US" dirty="0" err="1"/>
              <a:t>Pelin</a:t>
            </a:r>
            <a:r>
              <a:rPr lang="en-US" dirty="0"/>
              <a:t> </a:t>
            </a:r>
            <a:r>
              <a:rPr lang="en-US" dirty="0" err="1"/>
              <a:t>Icer</a:t>
            </a:r>
            <a:r>
              <a:rPr lang="en-US" dirty="0"/>
              <a:t> Baykal, Harry </a:t>
            </a:r>
            <a:r>
              <a:rPr lang="en-US" dirty="0" err="1"/>
              <a:t>Taegyun</a:t>
            </a:r>
            <a:r>
              <a:rPr lang="en-US" dirty="0"/>
              <a:t> Yang, Victor </a:t>
            </a:r>
            <a:r>
              <a:rPr lang="en-US" dirty="0" err="1"/>
              <a:t>Xue</a:t>
            </a:r>
            <a:r>
              <a:rPr lang="en-US" dirty="0"/>
              <a:t>, Sergey Knyazev, Benjamin D. Singer, Brunilda </a:t>
            </a:r>
            <a:r>
              <a:rPr lang="en-US" dirty="0" err="1"/>
              <a:t>Balliu</a:t>
            </a:r>
            <a:r>
              <a:rPr lang="en-US" dirty="0"/>
              <a:t>, David </a:t>
            </a:r>
            <a:r>
              <a:rPr lang="en-US" dirty="0" err="1"/>
              <a:t>Koslicki</a:t>
            </a:r>
            <a:r>
              <a:rPr lang="en-US" dirty="0"/>
              <a:t>, Pavel </a:t>
            </a:r>
            <a:r>
              <a:rPr lang="en-US" dirty="0" err="1"/>
              <a:t>Skums</a:t>
            </a:r>
            <a:r>
              <a:rPr lang="en-US" dirty="0"/>
              <a:t>, Alex </a:t>
            </a:r>
            <a:r>
              <a:rPr lang="en-US" dirty="0" err="1"/>
              <a:t>Zelikovsky</a:t>
            </a:r>
            <a:r>
              <a:rPr lang="en-US" dirty="0"/>
              <a:t>, </a:t>
            </a:r>
          </a:p>
          <a:p>
            <a:r>
              <a:rPr lang="en-US" dirty="0"/>
              <a:t>Can </a:t>
            </a:r>
            <a:r>
              <a:rPr lang="en-US" dirty="0" err="1"/>
              <a:t>Alkan</a:t>
            </a:r>
            <a:r>
              <a:rPr lang="en-US" dirty="0"/>
              <a:t>, </a:t>
            </a:r>
            <a:r>
              <a:rPr lang="en-US" dirty="0" err="1"/>
              <a:t>Onur</a:t>
            </a:r>
            <a:r>
              <a:rPr lang="en-US" dirty="0"/>
              <a:t> </a:t>
            </a:r>
            <a:r>
              <a:rPr lang="en-US" dirty="0" err="1"/>
              <a:t>Mutlu</a:t>
            </a:r>
            <a:r>
              <a:rPr lang="en-US" dirty="0"/>
              <a:t>, </a:t>
            </a:r>
            <a:r>
              <a:rPr lang="en-US" dirty="0" err="1"/>
              <a:t>Serghei</a:t>
            </a:r>
            <a:r>
              <a:rPr lang="en-US" dirty="0"/>
              <a:t> </a:t>
            </a:r>
            <a:r>
              <a:rPr lang="en-US" dirty="0" err="1"/>
              <a:t>Mangul</a:t>
            </a:r>
            <a:r>
              <a:rPr lang="en-US" dirty="0"/>
              <a:t> </a:t>
            </a:r>
          </a:p>
          <a:p>
            <a:r>
              <a:rPr lang="en-US" dirty="0">
                <a:solidFill>
                  <a:srgbClr val="0000FF"/>
                </a:solidFill>
              </a:rPr>
              <a:t>"</a:t>
            </a:r>
            <a:r>
              <a:rPr lang="en-US" dirty="0">
                <a:solidFill>
                  <a:srgbClr val="0000FF"/>
                </a:solidFill>
                <a:hlinkClick r:id="rId2">
                  <a:extLst>
                    <a:ext uri="{A12FA001-AC4F-418D-AE19-62706E023703}">
                      <ahyp:hlinkClr xmlns:ahyp="http://schemas.microsoft.com/office/drawing/2018/hyperlinkcolor" val="tx"/>
                    </a:ext>
                  </a:extLst>
                </a:hlinkClick>
              </a:rPr>
              <a:t>Technology dictates algorithms: Recent developments in read alignment</a:t>
            </a:r>
            <a:r>
              <a:rPr lang="en-US" dirty="0">
                <a:solidFill>
                  <a:srgbClr val="0000FF"/>
                </a:solidFill>
              </a:rPr>
              <a:t>" </a:t>
            </a:r>
          </a:p>
          <a:p>
            <a:r>
              <a:rPr lang="en-US" dirty="0"/>
              <a:t>Genome Biology, 2021</a:t>
            </a:r>
          </a:p>
          <a:p>
            <a:r>
              <a:rPr lang="en-US" dirty="0"/>
              <a:t>[</a:t>
            </a:r>
            <a:r>
              <a:rPr lang="en-US" dirty="0">
                <a:hlinkClick r:id="rId3"/>
              </a:rPr>
              <a:t>Source code</a:t>
            </a:r>
            <a:r>
              <a:rPr lang="en-US" dirty="0"/>
              <a:t>]</a:t>
            </a:r>
          </a:p>
        </p:txBody>
      </p:sp>
      <p:pic>
        <p:nvPicPr>
          <p:cNvPr id="5" name="Picture 4">
            <a:extLst>
              <a:ext uri="{FF2B5EF4-FFF2-40B4-BE49-F238E27FC236}">
                <a16:creationId xmlns:a16="http://schemas.microsoft.com/office/drawing/2014/main" id="{D081A5BD-206E-BD4D-AAE3-B6EA838517B5}"/>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34033" r="21651" b="40240"/>
          <a:stretch/>
        </p:blipFill>
        <p:spPr>
          <a:xfrm>
            <a:off x="640455" y="4005064"/>
            <a:ext cx="7863090" cy="2302982"/>
          </a:xfrm>
          <a:prstGeom prst="rect">
            <a:avLst/>
          </a:prstGeom>
        </p:spPr>
      </p:pic>
      <p:sp>
        <p:nvSpPr>
          <p:cNvPr id="9" name="Rectangle 8">
            <a:extLst>
              <a:ext uri="{FF2B5EF4-FFF2-40B4-BE49-F238E27FC236}">
                <a16:creationId xmlns:a16="http://schemas.microsoft.com/office/drawing/2014/main" id="{7DF5FE91-7986-3D40-AF0B-D3341371BC00}"/>
              </a:ext>
            </a:extLst>
          </p:cNvPr>
          <p:cNvSpPr/>
          <p:nvPr/>
        </p:nvSpPr>
        <p:spPr>
          <a:xfrm>
            <a:off x="1831058" y="924807"/>
            <a:ext cx="5481885" cy="369332"/>
          </a:xfrm>
          <a:prstGeom prst="rect">
            <a:avLst/>
          </a:prstGeom>
        </p:spPr>
        <p:txBody>
          <a:bodyPr wrap="none">
            <a:spAutoFit/>
          </a:bodyPr>
          <a:lstStyle/>
          <a:p>
            <a:pPr algn="ctr"/>
            <a:r>
              <a:rPr lang="en-US" dirty="0">
                <a:solidFill>
                  <a:srgbClr val="FF0000"/>
                </a:solidFill>
              </a:rPr>
              <a:t>In-depth analysis of 107 read mappers (1988-2020)</a:t>
            </a:r>
          </a:p>
        </p:txBody>
      </p:sp>
      <p:pic>
        <p:nvPicPr>
          <p:cNvPr id="11" name="Picture 10">
            <a:extLst>
              <a:ext uri="{FF2B5EF4-FFF2-40B4-BE49-F238E27FC236}">
                <a16:creationId xmlns:a16="http://schemas.microsoft.com/office/drawing/2014/main" id="{72D46847-8A4F-DA49-90EB-F4B9ADAD6B22}"/>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24380" r="21651" b="69391"/>
          <a:stretch/>
        </p:blipFill>
        <p:spPr>
          <a:xfrm>
            <a:off x="640455" y="3501008"/>
            <a:ext cx="7863090" cy="557572"/>
          </a:xfrm>
          <a:prstGeom prst="rect">
            <a:avLst/>
          </a:prstGeom>
        </p:spPr>
      </p:pic>
    </p:spTree>
    <p:extLst>
      <p:ext uri="{BB962C8B-B14F-4D97-AF65-F5344CB8AC3E}">
        <p14:creationId xmlns:p14="http://schemas.microsoft.com/office/powerpoint/2010/main" val="36389072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F5BA-C137-3E47-A1E4-BA8114FE8F23}"/>
              </a:ext>
            </a:extLst>
          </p:cNvPr>
          <p:cNvSpPr>
            <a:spLocks noGrp="1"/>
          </p:cNvSpPr>
          <p:nvPr>
            <p:ph type="title"/>
          </p:nvPr>
        </p:nvSpPr>
        <p:spPr/>
        <p:txBody>
          <a:bodyPr/>
          <a:lstStyle/>
          <a:p>
            <a:r>
              <a:rPr lang="en-US" dirty="0"/>
              <a:t>Feedback From Our Community!</a:t>
            </a:r>
          </a:p>
        </p:txBody>
      </p:sp>
      <p:sp>
        <p:nvSpPr>
          <p:cNvPr id="4" name="Slide Number Placeholder 3">
            <a:extLst>
              <a:ext uri="{FF2B5EF4-FFF2-40B4-BE49-F238E27FC236}">
                <a16:creationId xmlns:a16="http://schemas.microsoft.com/office/drawing/2014/main" id="{4D4AB7DE-37BF-884D-868D-E48E2A58322F}"/>
              </a:ext>
            </a:extLst>
          </p:cNvPr>
          <p:cNvSpPr>
            <a:spLocks noGrp="1"/>
          </p:cNvSpPr>
          <p:nvPr>
            <p:ph type="sldNum" sz="quarter" idx="11"/>
          </p:nvPr>
        </p:nvSpPr>
        <p:spPr/>
        <p:txBody>
          <a:bodyPr/>
          <a:lstStyle/>
          <a:p>
            <a:fld id="{323594FA-E141-4234-AE05-360401972BE7}" type="slidenum">
              <a:rPr lang="en-US" altLang="en-US" smtClean="0"/>
              <a:pPr/>
              <a:t>58</a:t>
            </a:fld>
            <a:endParaRPr lang="en-US" altLang="en-US"/>
          </a:p>
        </p:txBody>
      </p:sp>
      <p:sp>
        <p:nvSpPr>
          <p:cNvPr id="11" name="Rectangle 10">
            <a:extLst>
              <a:ext uri="{FF2B5EF4-FFF2-40B4-BE49-F238E27FC236}">
                <a16:creationId xmlns:a16="http://schemas.microsoft.com/office/drawing/2014/main" id="{FE055ADA-4CEF-0E42-BE10-5CCBAA16B97D}"/>
              </a:ext>
            </a:extLst>
          </p:cNvPr>
          <p:cNvSpPr/>
          <p:nvPr/>
        </p:nvSpPr>
        <p:spPr>
          <a:xfrm>
            <a:off x="1403628" y="6402944"/>
            <a:ext cx="6717224" cy="369332"/>
          </a:xfrm>
          <a:prstGeom prst="rect">
            <a:avLst/>
          </a:prstGeom>
        </p:spPr>
        <p:txBody>
          <a:bodyPr wrap="square">
            <a:spAutoFit/>
          </a:bodyPr>
          <a:lstStyle/>
          <a:p>
            <a:r>
              <a:rPr lang="en-US" dirty="0">
                <a:hlinkClick r:id="rId2"/>
              </a:rPr>
              <a:t>https://twitter.com/mealser/status/1435223377644503040</a:t>
            </a:r>
            <a:r>
              <a:rPr lang="en-US" dirty="0"/>
              <a:t> </a:t>
            </a:r>
          </a:p>
        </p:txBody>
      </p:sp>
      <p:pic>
        <p:nvPicPr>
          <p:cNvPr id="6" name="Content Placeholder 5">
            <a:extLst>
              <a:ext uri="{FF2B5EF4-FFF2-40B4-BE49-F238E27FC236}">
                <a16:creationId xmlns:a16="http://schemas.microsoft.com/office/drawing/2014/main" id="{54EF3632-9060-A446-A340-8F8AE141A7F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29936" y="3717032"/>
            <a:ext cx="6399928" cy="1547235"/>
          </a:xfrm>
        </p:spPr>
      </p:pic>
      <p:pic>
        <p:nvPicPr>
          <p:cNvPr id="15" name="Picture 14">
            <a:extLst>
              <a:ext uri="{FF2B5EF4-FFF2-40B4-BE49-F238E27FC236}">
                <a16:creationId xmlns:a16="http://schemas.microsoft.com/office/drawing/2014/main" id="{5CE845DA-55E8-1E4A-8594-12FFBEAD0C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2060848"/>
            <a:ext cx="6399928" cy="1547235"/>
          </a:xfrm>
          <a:prstGeom prst="rect">
            <a:avLst/>
          </a:prstGeom>
        </p:spPr>
      </p:pic>
      <p:grpSp>
        <p:nvGrpSpPr>
          <p:cNvPr id="17" name="Group 16">
            <a:extLst>
              <a:ext uri="{FF2B5EF4-FFF2-40B4-BE49-F238E27FC236}">
                <a16:creationId xmlns:a16="http://schemas.microsoft.com/office/drawing/2014/main" id="{7EA2A1E7-0593-3241-A549-240A48BF5ECA}"/>
              </a:ext>
            </a:extLst>
          </p:cNvPr>
          <p:cNvGrpSpPr/>
          <p:nvPr/>
        </p:nvGrpSpPr>
        <p:grpSpPr>
          <a:xfrm>
            <a:off x="238257" y="764704"/>
            <a:ext cx="6399926" cy="1224137"/>
            <a:chOff x="152400" y="380343"/>
            <a:chExt cx="6934200" cy="1326329"/>
          </a:xfrm>
        </p:grpSpPr>
        <p:pic>
          <p:nvPicPr>
            <p:cNvPr id="8" name="Picture 7">
              <a:extLst>
                <a:ext uri="{FF2B5EF4-FFF2-40B4-BE49-F238E27FC236}">
                  <a16:creationId xmlns:a16="http://schemas.microsoft.com/office/drawing/2014/main" id="{704FBF4E-7E8D-7F4C-A1C9-C562820D3493}"/>
                </a:ext>
              </a:extLst>
            </p:cNvPr>
            <p:cNvPicPr>
              <a:picLocks noChangeAspect="1"/>
            </p:cNvPicPr>
            <p:nvPr/>
          </p:nvPicPr>
          <p:blipFill rotWithShape="1">
            <a:blip r:embed="rId5">
              <a:extLst>
                <a:ext uri="{28A0092B-C50C-407E-A947-70E740481C1C}">
                  <a14:useLocalDpi xmlns:a14="http://schemas.microsoft.com/office/drawing/2010/main" val="0"/>
                </a:ext>
              </a:extLst>
            </a:blip>
            <a:srcRect t="53699" b="24190"/>
            <a:stretch/>
          </p:blipFill>
          <p:spPr>
            <a:xfrm>
              <a:off x="152400" y="1198398"/>
              <a:ext cx="6934200" cy="508274"/>
            </a:xfrm>
            <a:prstGeom prst="rect">
              <a:avLst/>
            </a:prstGeom>
          </p:spPr>
        </p:pic>
        <p:pic>
          <p:nvPicPr>
            <p:cNvPr id="16" name="Picture 15">
              <a:extLst>
                <a:ext uri="{FF2B5EF4-FFF2-40B4-BE49-F238E27FC236}">
                  <a16:creationId xmlns:a16="http://schemas.microsoft.com/office/drawing/2014/main" id="{281D1E95-05C4-F342-9A7D-4030F157F089}"/>
                </a:ext>
              </a:extLst>
            </p:cNvPr>
            <p:cNvPicPr>
              <a:picLocks noChangeAspect="1"/>
            </p:cNvPicPr>
            <p:nvPr/>
          </p:nvPicPr>
          <p:blipFill rotWithShape="1">
            <a:blip r:embed="rId5">
              <a:extLst>
                <a:ext uri="{28A0092B-C50C-407E-A947-70E740481C1C}">
                  <a14:useLocalDpi xmlns:a14="http://schemas.microsoft.com/office/drawing/2010/main" val="0"/>
                </a:ext>
              </a:extLst>
            </a:blip>
            <a:srcRect b="64557"/>
            <a:stretch/>
          </p:blipFill>
          <p:spPr>
            <a:xfrm>
              <a:off x="152400" y="380343"/>
              <a:ext cx="6934200" cy="814744"/>
            </a:xfrm>
            <a:prstGeom prst="rect">
              <a:avLst/>
            </a:prstGeom>
          </p:spPr>
        </p:pic>
      </p:grpSp>
      <p:pic>
        <p:nvPicPr>
          <p:cNvPr id="19" name="Picture 18">
            <a:extLst>
              <a:ext uri="{FF2B5EF4-FFF2-40B4-BE49-F238E27FC236}">
                <a16:creationId xmlns:a16="http://schemas.microsoft.com/office/drawing/2014/main" id="{E6BCC8A6-0724-AA42-8DFD-8D2DB3BD4E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3856" y="5373216"/>
            <a:ext cx="6845344" cy="1054933"/>
          </a:xfrm>
          <a:prstGeom prst="rect">
            <a:avLst/>
          </a:prstGeom>
        </p:spPr>
      </p:pic>
    </p:spTree>
    <p:extLst>
      <p:ext uri="{BB962C8B-B14F-4D97-AF65-F5344CB8AC3E}">
        <p14:creationId xmlns:p14="http://schemas.microsoft.com/office/powerpoint/2010/main" val="1870965593"/>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319B15-B523-1745-A53F-6FEDBCA6065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8EC23D5-A5CB-A847-ADDE-510CE8B7D484}"/>
              </a:ext>
            </a:extLst>
          </p:cNvPr>
          <p:cNvSpPr>
            <a:spLocks noGrp="1"/>
          </p:cNvSpPr>
          <p:nvPr>
            <p:ph idx="1"/>
          </p:nvPr>
        </p:nvSpPr>
        <p:spPr/>
        <p:txBody>
          <a:bodyPr/>
          <a:lstStyle/>
          <a:p>
            <a:pPr marL="0" indent="0" algn="ctr">
              <a:buNone/>
            </a:pPr>
            <a:endParaRPr lang="en-US" sz="4000" dirty="0"/>
          </a:p>
          <a:p>
            <a:pPr marL="0" indent="0" algn="ctr">
              <a:buNone/>
            </a:pPr>
            <a:r>
              <a:rPr lang="en-US" sz="4000" dirty="0"/>
              <a:t>Looking forward, </a:t>
            </a:r>
          </a:p>
          <a:p>
            <a:pPr marL="0" indent="0" algn="ctr">
              <a:buNone/>
            </a:pPr>
            <a:r>
              <a:rPr lang="en-US" sz="4000" dirty="0"/>
              <a:t>Will we be able to read </a:t>
            </a:r>
          </a:p>
          <a:p>
            <a:pPr marL="0" indent="0" algn="ctr">
              <a:buNone/>
            </a:pPr>
            <a:r>
              <a:rPr lang="en-US" sz="4000" dirty="0">
                <a:solidFill>
                  <a:srgbClr val="FF0000"/>
                </a:solidFill>
              </a:rPr>
              <a:t>the entire genome sequence</a:t>
            </a:r>
            <a:r>
              <a:rPr lang="en-US" sz="4000" dirty="0"/>
              <a:t>?</a:t>
            </a:r>
          </a:p>
        </p:txBody>
      </p:sp>
      <p:sp>
        <p:nvSpPr>
          <p:cNvPr id="4" name="Slide Number Placeholder 3">
            <a:extLst>
              <a:ext uri="{FF2B5EF4-FFF2-40B4-BE49-F238E27FC236}">
                <a16:creationId xmlns:a16="http://schemas.microsoft.com/office/drawing/2014/main" id="{11465323-03C8-8240-BB98-EF10F0D710B0}"/>
              </a:ext>
            </a:extLst>
          </p:cNvPr>
          <p:cNvSpPr>
            <a:spLocks noGrp="1"/>
          </p:cNvSpPr>
          <p:nvPr>
            <p:ph type="sldNum" sz="quarter" idx="11"/>
          </p:nvPr>
        </p:nvSpPr>
        <p:spPr/>
        <p:txBody>
          <a:bodyPr/>
          <a:lstStyle/>
          <a:p>
            <a:fld id="{323594FA-E141-4234-AE05-360401972BE7}" type="slidenum">
              <a:rPr lang="en-US" altLang="en-US" smtClean="0"/>
              <a:pPr/>
              <a:t>59</a:t>
            </a:fld>
            <a:endParaRPr lang="en-US" altLang="en-US"/>
          </a:p>
        </p:txBody>
      </p:sp>
    </p:spTree>
    <p:extLst>
      <p:ext uri="{BB962C8B-B14F-4D97-AF65-F5344CB8AC3E}">
        <p14:creationId xmlns:p14="http://schemas.microsoft.com/office/powerpoint/2010/main" val="396347280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F0F46-BA27-AA49-8EF9-EC179301F6B9}"/>
              </a:ext>
            </a:extLst>
          </p:cNvPr>
          <p:cNvSpPr>
            <a:spLocks noGrp="1"/>
          </p:cNvSpPr>
          <p:nvPr>
            <p:ph type="title"/>
          </p:nvPr>
        </p:nvSpPr>
        <p:spPr/>
        <p:txBody>
          <a:bodyPr/>
          <a:lstStyle/>
          <a:p>
            <a:r>
              <a:rPr lang="en-US"/>
              <a:t>What is Genome Analysis?</a:t>
            </a:r>
          </a:p>
        </p:txBody>
      </p:sp>
      <p:pic>
        <p:nvPicPr>
          <p:cNvPr id="6" name="Content Placeholder 5">
            <a:extLst>
              <a:ext uri="{FF2B5EF4-FFF2-40B4-BE49-F238E27FC236}">
                <a16:creationId xmlns:a16="http://schemas.microsoft.com/office/drawing/2014/main" id="{93323896-4A91-EE41-A752-EF0C58BBB360}"/>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7717" b="7611"/>
          <a:stretch/>
        </p:blipFill>
        <p:spPr>
          <a:xfrm>
            <a:off x="20320" y="980728"/>
            <a:ext cx="9103360" cy="4248472"/>
          </a:xfrm>
        </p:spPr>
      </p:pic>
      <p:sp>
        <p:nvSpPr>
          <p:cNvPr id="4" name="Slide Number Placeholder 3">
            <a:extLst>
              <a:ext uri="{FF2B5EF4-FFF2-40B4-BE49-F238E27FC236}">
                <a16:creationId xmlns:a16="http://schemas.microsoft.com/office/drawing/2014/main" id="{786038AD-488F-ED4E-A757-3879A4F94028}"/>
              </a:ext>
            </a:extLst>
          </p:cNvPr>
          <p:cNvSpPr>
            <a:spLocks noGrp="1"/>
          </p:cNvSpPr>
          <p:nvPr>
            <p:ph type="sldNum" sz="quarter" idx="11"/>
          </p:nvPr>
        </p:nvSpPr>
        <p:spPr/>
        <p:txBody>
          <a:bodyPr/>
          <a:lstStyle/>
          <a:p>
            <a:fld id="{323594FA-E141-4234-AE05-360401972BE7}" type="slidenum">
              <a:rPr lang="en-US" altLang="en-US" smtClean="0"/>
              <a:pPr/>
              <a:t>6</a:t>
            </a:fld>
            <a:endParaRPr lang="en-US" altLang="en-US"/>
          </a:p>
        </p:txBody>
      </p:sp>
      <p:pic>
        <p:nvPicPr>
          <p:cNvPr id="8" name="Content Placeholder 5">
            <a:extLst>
              <a:ext uri="{FF2B5EF4-FFF2-40B4-BE49-F238E27FC236}">
                <a16:creationId xmlns:a16="http://schemas.microsoft.com/office/drawing/2014/main" id="{EC7C2817-58EF-CC43-9B25-72DC29F7B6B3}"/>
              </a:ext>
            </a:extLst>
          </p:cNvPr>
          <p:cNvPicPr>
            <a:picLocks noChangeAspect="1"/>
          </p:cNvPicPr>
          <p:nvPr/>
        </p:nvPicPr>
        <p:blipFill rotWithShape="1">
          <a:blip r:embed="rId3">
            <a:extLst>
              <a:ext uri="{28A0092B-C50C-407E-A947-70E740481C1C}">
                <a14:useLocalDpi xmlns:a14="http://schemas.microsoft.com/office/drawing/2010/main" val="0"/>
              </a:ext>
            </a:extLst>
          </a:blip>
          <a:srcRect l="655" t="14133" r="39361" b="46000"/>
          <a:stretch/>
        </p:blipFill>
        <p:spPr bwMode="auto">
          <a:xfrm>
            <a:off x="-38100" y="2055704"/>
            <a:ext cx="9144000" cy="3798277"/>
          </a:xfrm>
          <a:prstGeom prst="rect">
            <a:avLst/>
          </a:prstGeom>
          <a:noFill/>
          <a:ln w="9525">
            <a:noFill/>
            <a:miter lim="800000"/>
            <a:headEnd/>
            <a:tailEnd/>
          </a:ln>
        </p:spPr>
      </p:pic>
      <p:sp>
        <p:nvSpPr>
          <p:cNvPr id="9" name="Rectangle 8">
            <a:extLst>
              <a:ext uri="{FF2B5EF4-FFF2-40B4-BE49-F238E27FC236}">
                <a16:creationId xmlns:a16="http://schemas.microsoft.com/office/drawing/2014/main" id="{D592F7CF-E8F3-054C-AFD7-B5F62167C37A}"/>
              </a:ext>
            </a:extLst>
          </p:cNvPr>
          <p:cNvSpPr/>
          <p:nvPr/>
        </p:nvSpPr>
        <p:spPr>
          <a:xfrm>
            <a:off x="1331640" y="6377672"/>
            <a:ext cx="7355160" cy="523220"/>
          </a:xfrm>
          <a:prstGeom prst="rect">
            <a:avLst/>
          </a:prstGeom>
        </p:spPr>
        <p:txBody>
          <a:bodyPr wrap="square">
            <a:spAutoFit/>
          </a:bodyPr>
          <a:lstStyle/>
          <a:p>
            <a:r>
              <a:rPr lang="en-US" sz="1400"/>
              <a:t>https://onlinelearning.hms.harvard.edu/hmx/courses/genetic-testing/ https://</a:t>
            </a:r>
            <a:r>
              <a:rPr lang="en-US" sz="1400" err="1"/>
              <a:t>www.nature.com</a:t>
            </a:r>
            <a:r>
              <a:rPr lang="en-US" sz="1400"/>
              <a:t>/subjects/genomic-analysis</a:t>
            </a:r>
          </a:p>
        </p:txBody>
      </p:sp>
    </p:spTree>
    <p:extLst>
      <p:ext uri="{BB962C8B-B14F-4D97-AF65-F5344CB8AC3E}">
        <p14:creationId xmlns:p14="http://schemas.microsoft.com/office/powerpoint/2010/main" val="1073200341"/>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052736"/>
            <a:ext cx="8458200" cy="2223864"/>
          </a:xfrm>
        </p:spPr>
        <p:txBody>
          <a:bodyPr/>
          <a:lstStyle/>
          <a:p>
            <a:pPr algn="ctr"/>
            <a:r>
              <a:rPr lang="en-US" b="1" dirty="0">
                <a:solidFill>
                  <a:srgbClr val="C00000"/>
                </a:solidFill>
              </a:rPr>
              <a:t>P&amp;S Accelerating Genomics</a:t>
            </a:r>
            <a:br>
              <a:rPr lang="en-US" b="1" dirty="0">
                <a:solidFill>
                  <a:srgbClr val="C00000"/>
                </a:solidFill>
              </a:rPr>
            </a:br>
            <a:r>
              <a:rPr lang="en-US" dirty="0"/>
              <a:t>Lecture 3: </a:t>
            </a:r>
            <a:br>
              <a:rPr lang="en-US" dirty="0"/>
            </a:br>
            <a:r>
              <a:rPr lang="en-US" dirty="0"/>
              <a:t>Introduction to Sequencing</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3 November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414248400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8A3E3-421F-0B4B-BBB1-6A0EDFF7E525}"/>
              </a:ext>
            </a:extLst>
          </p:cNvPr>
          <p:cNvSpPr>
            <a:spLocks noGrp="1"/>
          </p:cNvSpPr>
          <p:nvPr>
            <p:ph type="title"/>
          </p:nvPr>
        </p:nvSpPr>
        <p:spPr/>
        <p:txBody>
          <a:bodyPr/>
          <a:lstStyle/>
          <a:p>
            <a:r>
              <a:rPr lang="en-US"/>
              <a:t>DNA Testing</a:t>
            </a:r>
          </a:p>
        </p:txBody>
      </p:sp>
      <p:sp>
        <p:nvSpPr>
          <p:cNvPr id="3" name="Slide Number Placeholder 2">
            <a:extLst>
              <a:ext uri="{FF2B5EF4-FFF2-40B4-BE49-F238E27FC236}">
                <a16:creationId xmlns:a16="http://schemas.microsoft.com/office/drawing/2014/main" id="{5B949470-7B94-D446-B223-8DAA123B67EA}"/>
              </a:ext>
            </a:extLst>
          </p:cNvPr>
          <p:cNvSpPr>
            <a:spLocks noGrp="1"/>
          </p:cNvSpPr>
          <p:nvPr>
            <p:ph type="sldNum" sz="quarter" idx="11"/>
          </p:nvPr>
        </p:nvSpPr>
        <p:spPr/>
        <p:txBody>
          <a:bodyPr/>
          <a:lstStyle/>
          <a:p>
            <a:fld id="{018A7077-2B78-4FB5-8F56-24239751AEF0}" type="slidenum">
              <a:rPr lang="en-US" altLang="en-US" smtClean="0"/>
              <a:pPr/>
              <a:t>7</a:t>
            </a:fld>
            <a:endParaRPr lang="en-US" altLang="en-US"/>
          </a:p>
        </p:txBody>
      </p:sp>
      <p:pic>
        <p:nvPicPr>
          <p:cNvPr id="4" name="Picture 3">
            <a:extLst>
              <a:ext uri="{FF2B5EF4-FFF2-40B4-BE49-F238E27FC236}">
                <a16:creationId xmlns:a16="http://schemas.microsoft.com/office/drawing/2014/main" id="{EC59B3C6-1E1D-654B-91EB-1AD0DD9EB891}"/>
              </a:ext>
            </a:extLst>
          </p:cNvPr>
          <p:cNvPicPr>
            <a:picLocks noChangeAspect="1"/>
          </p:cNvPicPr>
          <p:nvPr/>
        </p:nvPicPr>
        <p:blipFill rotWithShape="1">
          <a:blip r:embed="rId3"/>
          <a:srcRect l="53311" b="2328"/>
          <a:stretch/>
        </p:blipFill>
        <p:spPr>
          <a:xfrm>
            <a:off x="2905398" y="376773"/>
            <a:ext cx="5781402" cy="5866865"/>
          </a:xfrm>
          <a:prstGeom prst="snip2DiagRect">
            <a:avLst>
              <a:gd name="adj1" fmla="val 35982"/>
              <a:gd name="adj2" fmla="val 16667"/>
            </a:avLst>
          </a:prstGeom>
        </p:spPr>
      </p:pic>
      <p:pic>
        <p:nvPicPr>
          <p:cNvPr id="8" name="Picture 7">
            <a:extLst>
              <a:ext uri="{FF2B5EF4-FFF2-40B4-BE49-F238E27FC236}">
                <a16:creationId xmlns:a16="http://schemas.microsoft.com/office/drawing/2014/main" id="{B8849C57-45D2-0445-96DD-F38F0D4B9AB0}"/>
              </a:ext>
            </a:extLst>
          </p:cNvPr>
          <p:cNvPicPr>
            <a:picLocks noChangeAspect="1"/>
          </p:cNvPicPr>
          <p:nvPr/>
        </p:nvPicPr>
        <p:blipFill rotWithShape="1">
          <a:blip r:embed="rId4">
            <a:extLst>
              <a:ext uri="{28A0092B-C50C-407E-A947-70E740481C1C}">
                <a14:useLocalDpi xmlns:a14="http://schemas.microsoft.com/office/drawing/2010/main" val="0"/>
              </a:ext>
            </a:extLst>
          </a:blip>
          <a:srcRect l="36547" t="28151" r="39041" b="3376"/>
          <a:stretch/>
        </p:blipFill>
        <p:spPr>
          <a:xfrm>
            <a:off x="44862" y="1052736"/>
            <a:ext cx="2860536" cy="5014717"/>
          </a:xfrm>
          <a:prstGeom prst="rect">
            <a:avLst/>
          </a:prstGeom>
        </p:spPr>
      </p:pic>
      <p:sp>
        <p:nvSpPr>
          <p:cNvPr id="7" name="Rectangle 6">
            <a:extLst>
              <a:ext uri="{FF2B5EF4-FFF2-40B4-BE49-F238E27FC236}">
                <a16:creationId xmlns:a16="http://schemas.microsoft.com/office/drawing/2014/main" id="{E49AA3F9-0DE9-5847-9CEB-964BA132AD22}"/>
              </a:ext>
            </a:extLst>
          </p:cNvPr>
          <p:cNvSpPr/>
          <p:nvPr/>
        </p:nvSpPr>
        <p:spPr>
          <a:xfrm>
            <a:off x="1535618" y="6383515"/>
            <a:ext cx="6996821" cy="369332"/>
          </a:xfrm>
          <a:prstGeom prst="rect">
            <a:avLst/>
          </a:prstGeom>
        </p:spPr>
        <p:txBody>
          <a:bodyPr wrap="square">
            <a:spAutoFit/>
          </a:bodyPr>
          <a:lstStyle/>
          <a:p>
            <a:r>
              <a:rPr lang="en-US" dirty="0">
                <a:hlinkClick r:id="rId5"/>
              </a:rPr>
              <a:t>https://www.myheritage.ch/dna</a:t>
            </a:r>
            <a:r>
              <a:rPr lang="en-US" dirty="0"/>
              <a:t>      </a:t>
            </a:r>
            <a:r>
              <a:rPr lang="en-US" dirty="0">
                <a:hlinkClick r:id="rId6"/>
              </a:rPr>
              <a:t>https://www.23andme.com/</a:t>
            </a:r>
            <a:r>
              <a:rPr lang="en-US" dirty="0"/>
              <a:t>  </a:t>
            </a:r>
          </a:p>
        </p:txBody>
      </p:sp>
    </p:spTree>
    <p:extLst>
      <p:ext uri="{BB962C8B-B14F-4D97-AF65-F5344CB8AC3E}">
        <p14:creationId xmlns:p14="http://schemas.microsoft.com/office/powerpoint/2010/main" val="58298223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24C73-5AF6-4F4A-9274-142A50D8AB8D}"/>
              </a:ext>
            </a:extLst>
          </p:cNvPr>
          <p:cNvSpPr>
            <a:spLocks noGrp="1"/>
          </p:cNvSpPr>
          <p:nvPr>
            <p:ph type="title"/>
          </p:nvPr>
        </p:nvSpPr>
        <p:spPr/>
        <p:txBody>
          <a:bodyPr/>
          <a:lstStyle/>
          <a:p>
            <a:r>
              <a:rPr lang="en-US"/>
              <a:t>Human Chromosomes (23 Pairs)</a:t>
            </a:r>
          </a:p>
        </p:txBody>
      </p:sp>
      <p:sp>
        <p:nvSpPr>
          <p:cNvPr id="3" name="Slide Number Placeholder 2">
            <a:extLst>
              <a:ext uri="{FF2B5EF4-FFF2-40B4-BE49-F238E27FC236}">
                <a16:creationId xmlns:a16="http://schemas.microsoft.com/office/drawing/2014/main" id="{FF251B76-1659-7E4F-A276-DB9853932869}"/>
              </a:ext>
            </a:extLst>
          </p:cNvPr>
          <p:cNvSpPr>
            <a:spLocks noGrp="1"/>
          </p:cNvSpPr>
          <p:nvPr>
            <p:ph type="sldNum" sz="quarter" idx="11"/>
          </p:nvPr>
        </p:nvSpPr>
        <p:spPr/>
        <p:txBody>
          <a:bodyPr/>
          <a:lstStyle/>
          <a:p>
            <a:fld id="{018A7077-2B78-4FB5-8F56-24239751AEF0}" type="slidenum">
              <a:rPr lang="en-US" altLang="en-US" smtClean="0"/>
              <a:pPr/>
              <a:t>8</a:t>
            </a:fld>
            <a:endParaRPr lang="en-US" altLang="en-US"/>
          </a:p>
        </p:txBody>
      </p:sp>
      <p:pic>
        <p:nvPicPr>
          <p:cNvPr id="5" name="Picture 4">
            <a:extLst>
              <a:ext uri="{FF2B5EF4-FFF2-40B4-BE49-F238E27FC236}">
                <a16:creationId xmlns:a16="http://schemas.microsoft.com/office/drawing/2014/main" id="{E86778CE-9821-4F4A-A7A7-4CE5D783B0B6}"/>
              </a:ext>
            </a:extLst>
          </p:cNvPr>
          <p:cNvPicPr>
            <a:picLocks noChangeAspect="1"/>
          </p:cNvPicPr>
          <p:nvPr/>
        </p:nvPicPr>
        <p:blipFill rotWithShape="1">
          <a:blip r:embed="rId2"/>
          <a:srcRect t="9269" b="27176"/>
          <a:stretch/>
        </p:blipFill>
        <p:spPr>
          <a:xfrm>
            <a:off x="35496" y="980728"/>
            <a:ext cx="6480720" cy="4680520"/>
          </a:xfrm>
          <a:prstGeom prst="rect">
            <a:avLst/>
          </a:prstGeom>
        </p:spPr>
      </p:pic>
      <p:pic>
        <p:nvPicPr>
          <p:cNvPr id="6" name="Picture 5">
            <a:extLst>
              <a:ext uri="{FF2B5EF4-FFF2-40B4-BE49-F238E27FC236}">
                <a16:creationId xmlns:a16="http://schemas.microsoft.com/office/drawing/2014/main" id="{E29B6C1A-3E5B-AC45-A20B-E5D5DC45E3AD}"/>
              </a:ext>
            </a:extLst>
          </p:cNvPr>
          <p:cNvPicPr>
            <a:picLocks noChangeAspect="1"/>
          </p:cNvPicPr>
          <p:nvPr/>
        </p:nvPicPr>
        <p:blipFill rotWithShape="1">
          <a:blip r:embed="rId2"/>
          <a:srcRect t="73688" r="45396" b="1868"/>
          <a:stretch/>
        </p:blipFill>
        <p:spPr>
          <a:xfrm>
            <a:off x="5349552" y="4653136"/>
            <a:ext cx="3397187" cy="1728192"/>
          </a:xfrm>
          <a:prstGeom prst="rect">
            <a:avLst/>
          </a:prstGeom>
        </p:spPr>
      </p:pic>
      <p:cxnSp>
        <p:nvCxnSpPr>
          <p:cNvPr id="8" name="Straight Arrow Connector 7">
            <a:extLst>
              <a:ext uri="{FF2B5EF4-FFF2-40B4-BE49-F238E27FC236}">
                <a16:creationId xmlns:a16="http://schemas.microsoft.com/office/drawing/2014/main" id="{961AB769-E33B-804A-9C87-7D49E599759C}"/>
              </a:ext>
            </a:extLst>
          </p:cNvPr>
          <p:cNvCxnSpPr>
            <a:cxnSpLocks/>
          </p:cNvCxnSpPr>
          <p:nvPr/>
        </p:nvCxnSpPr>
        <p:spPr>
          <a:xfrm>
            <a:off x="4533900" y="1219200"/>
            <a:ext cx="254124" cy="39043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5DA33500-C919-8548-867F-07B409BCAF0D}"/>
              </a:ext>
            </a:extLst>
          </p:cNvPr>
          <p:cNvCxnSpPr>
            <a:cxnSpLocks/>
          </p:cNvCxnSpPr>
          <p:nvPr/>
        </p:nvCxnSpPr>
        <p:spPr>
          <a:xfrm flipH="1">
            <a:off x="5220072" y="1219200"/>
            <a:ext cx="288032" cy="49283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32B837BA-6651-1F4F-8BBA-08E716899177}"/>
              </a:ext>
            </a:extLst>
          </p:cNvPr>
          <p:cNvSpPr txBox="1"/>
          <p:nvPr/>
        </p:nvSpPr>
        <p:spPr>
          <a:xfrm>
            <a:off x="3867960" y="896034"/>
            <a:ext cx="753471" cy="646331"/>
          </a:xfrm>
          <a:prstGeom prst="rect">
            <a:avLst/>
          </a:prstGeom>
          <a:noFill/>
        </p:spPr>
        <p:txBody>
          <a:bodyPr wrap="square" rtlCol="0">
            <a:spAutoFit/>
          </a:bodyPr>
          <a:lstStyle/>
          <a:p>
            <a:r>
              <a:rPr lang="en-US"/>
              <a:t>From </a:t>
            </a:r>
          </a:p>
          <a:p>
            <a:r>
              <a:rPr lang="en-US"/>
              <a:t>mom</a:t>
            </a:r>
          </a:p>
        </p:txBody>
      </p:sp>
      <p:sp>
        <p:nvSpPr>
          <p:cNvPr id="16" name="TextBox 15">
            <a:extLst>
              <a:ext uri="{FF2B5EF4-FFF2-40B4-BE49-F238E27FC236}">
                <a16:creationId xmlns:a16="http://schemas.microsoft.com/office/drawing/2014/main" id="{0835AC4A-7D69-1E4B-857E-51260AF0B209}"/>
              </a:ext>
            </a:extLst>
          </p:cNvPr>
          <p:cNvSpPr txBox="1"/>
          <p:nvPr/>
        </p:nvSpPr>
        <p:spPr>
          <a:xfrm>
            <a:off x="5473686" y="932908"/>
            <a:ext cx="886673" cy="646331"/>
          </a:xfrm>
          <a:prstGeom prst="rect">
            <a:avLst/>
          </a:prstGeom>
          <a:noFill/>
        </p:spPr>
        <p:txBody>
          <a:bodyPr wrap="square" rtlCol="0">
            <a:spAutoFit/>
          </a:bodyPr>
          <a:lstStyle/>
          <a:p>
            <a:r>
              <a:rPr lang="en-US"/>
              <a:t>From </a:t>
            </a:r>
          </a:p>
          <a:p>
            <a:r>
              <a:rPr lang="en-US"/>
              <a:t>dad</a:t>
            </a:r>
          </a:p>
        </p:txBody>
      </p:sp>
    </p:spTree>
    <p:extLst>
      <p:ext uri="{BB962C8B-B14F-4D97-AF65-F5344CB8AC3E}">
        <p14:creationId xmlns:p14="http://schemas.microsoft.com/office/powerpoint/2010/main" val="21960811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dissolv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ssolve">
                                      <p:cBhvr>
                                        <p:cTn id="15" dur="500"/>
                                        <p:tgtEl>
                                          <p:spTgt spid="9"/>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dissolve">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24C73-5AF6-4F4A-9274-142A50D8AB8D}"/>
              </a:ext>
            </a:extLst>
          </p:cNvPr>
          <p:cNvSpPr>
            <a:spLocks noGrp="1"/>
          </p:cNvSpPr>
          <p:nvPr>
            <p:ph type="title"/>
          </p:nvPr>
        </p:nvSpPr>
        <p:spPr/>
        <p:txBody>
          <a:bodyPr/>
          <a:lstStyle/>
          <a:p>
            <a:r>
              <a:rPr lang="en-US"/>
              <a:t>Human Chromosomes (23 Pairs)</a:t>
            </a:r>
          </a:p>
        </p:txBody>
      </p:sp>
      <p:sp>
        <p:nvSpPr>
          <p:cNvPr id="3" name="Slide Number Placeholder 2">
            <a:extLst>
              <a:ext uri="{FF2B5EF4-FFF2-40B4-BE49-F238E27FC236}">
                <a16:creationId xmlns:a16="http://schemas.microsoft.com/office/drawing/2014/main" id="{FF251B76-1659-7E4F-A276-DB9853932869}"/>
              </a:ext>
            </a:extLst>
          </p:cNvPr>
          <p:cNvSpPr>
            <a:spLocks noGrp="1"/>
          </p:cNvSpPr>
          <p:nvPr>
            <p:ph type="sldNum" sz="quarter" idx="11"/>
          </p:nvPr>
        </p:nvSpPr>
        <p:spPr/>
        <p:txBody>
          <a:bodyPr/>
          <a:lstStyle/>
          <a:p>
            <a:fld id="{018A7077-2B78-4FB5-8F56-24239751AEF0}" type="slidenum">
              <a:rPr lang="en-US" altLang="en-US" smtClean="0"/>
              <a:pPr/>
              <a:t>9</a:t>
            </a:fld>
            <a:endParaRPr lang="en-US" altLang="en-US"/>
          </a:p>
        </p:txBody>
      </p:sp>
      <p:pic>
        <p:nvPicPr>
          <p:cNvPr id="5" name="Picture 4">
            <a:extLst>
              <a:ext uri="{FF2B5EF4-FFF2-40B4-BE49-F238E27FC236}">
                <a16:creationId xmlns:a16="http://schemas.microsoft.com/office/drawing/2014/main" id="{E86778CE-9821-4F4A-A7A7-4CE5D783B0B6}"/>
              </a:ext>
            </a:extLst>
          </p:cNvPr>
          <p:cNvPicPr>
            <a:picLocks noChangeAspect="1"/>
          </p:cNvPicPr>
          <p:nvPr/>
        </p:nvPicPr>
        <p:blipFill rotWithShape="1">
          <a:blip r:embed="rId2"/>
          <a:srcRect t="9269" b="27176"/>
          <a:stretch/>
        </p:blipFill>
        <p:spPr>
          <a:xfrm>
            <a:off x="35496" y="980728"/>
            <a:ext cx="6480720" cy="4680520"/>
          </a:xfrm>
          <a:prstGeom prst="rect">
            <a:avLst/>
          </a:prstGeom>
        </p:spPr>
      </p:pic>
      <p:pic>
        <p:nvPicPr>
          <p:cNvPr id="6" name="Picture 5">
            <a:extLst>
              <a:ext uri="{FF2B5EF4-FFF2-40B4-BE49-F238E27FC236}">
                <a16:creationId xmlns:a16="http://schemas.microsoft.com/office/drawing/2014/main" id="{E29B6C1A-3E5B-AC45-A20B-E5D5DC45E3AD}"/>
              </a:ext>
            </a:extLst>
          </p:cNvPr>
          <p:cNvPicPr>
            <a:picLocks noChangeAspect="1"/>
          </p:cNvPicPr>
          <p:nvPr/>
        </p:nvPicPr>
        <p:blipFill rotWithShape="1">
          <a:blip r:embed="rId2"/>
          <a:srcRect t="73688" r="45396" b="1868"/>
          <a:stretch/>
        </p:blipFill>
        <p:spPr>
          <a:xfrm>
            <a:off x="5349552" y="4653136"/>
            <a:ext cx="3397187" cy="1728192"/>
          </a:xfrm>
          <a:prstGeom prst="rect">
            <a:avLst/>
          </a:prstGeom>
        </p:spPr>
      </p:pic>
      <p:cxnSp>
        <p:nvCxnSpPr>
          <p:cNvPr id="8" name="Straight Arrow Connector 7">
            <a:extLst>
              <a:ext uri="{FF2B5EF4-FFF2-40B4-BE49-F238E27FC236}">
                <a16:creationId xmlns:a16="http://schemas.microsoft.com/office/drawing/2014/main" id="{961AB769-E33B-804A-9C87-7D49E599759C}"/>
              </a:ext>
            </a:extLst>
          </p:cNvPr>
          <p:cNvCxnSpPr>
            <a:cxnSpLocks/>
          </p:cNvCxnSpPr>
          <p:nvPr/>
        </p:nvCxnSpPr>
        <p:spPr>
          <a:xfrm>
            <a:off x="4533900" y="1219200"/>
            <a:ext cx="254124" cy="39043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5DA33500-C919-8548-867F-07B409BCAF0D}"/>
              </a:ext>
            </a:extLst>
          </p:cNvPr>
          <p:cNvCxnSpPr>
            <a:cxnSpLocks/>
          </p:cNvCxnSpPr>
          <p:nvPr/>
        </p:nvCxnSpPr>
        <p:spPr>
          <a:xfrm flipH="1">
            <a:off x="5220072" y="1219200"/>
            <a:ext cx="288032" cy="49283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32B837BA-6651-1F4F-8BBA-08E716899177}"/>
              </a:ext>
            </a:extLst>
          </p:cNvPr>
          <p:cNvSpPr txBox="1"/>
          <p:nvPr/>
        </p:nvSpPr>
        <p:spPr>
          <a:xfrm>
            <a:off x="3867960" y="896034"/>
            <a:ext cx="753471" cy="646331"/>
          </a:xfrm>
          <a:prstGeom prst="rect">
            <a:avLst/>
          </a:prstGeom>
          <a:noFill/>
        </p:spPr>
        <p:txBody>
          <a:bodyPr wrap="square" rtlCol="0">
            <a:spAutoFit/>
          </a:bodyPr>
          <a:lstStyle/>
          <a:p>
            <a:r>
              <a:rPr lang="en-US"/>
              <a:t>From </a:t>
            </a:r>
          </a:p>
          <a:p>
            <a:r>
              <a:rPr lang="en-US"/>
              <a:t>mom</a:t>
            </a:r>
          </a:p>
        </p:txBody>
      </p:sp>
      <p:sp>
        <p:nvSpPr>
          <p:cNvPr id="16" name="TextBox 15">
            <a:extLst>
              <a:ext uri="{FF2B5EF4-FFF2-40B4-BE49-F238E27FC236}">
                <a16:creationId xmlns:a16="http://schemas.microsoft.com/office/drawing/2014/main" id="{0835AC4A-7D69-1E4B-857E-51260AF0B209}"/>
              </a:ext>
            </a:extLst>
          </p:cNvPr>
          <p:cNvSpPr txBox="1"/>
          <p:nvPr/>
        </p:nvSpPr>
        <p:spPr>
          <a:xfrm>
            <a:off x="5473686" y="932908"/>
            <a:ext cx="886673" cy="646331"/>
          </a:xfrm>
          <a:prstGeom prst="rect">
            <a:avLst/>
          </a:prstGeom>
          <a:noFill/>
        </p:spPr>
        <p:txBody>
          <a:bodyPr wrap="square" rtlCol="0">
            <a:spAutoFit/>
          </a:bodyPr>
          <a:lstStyle/>
          <a:p>
            <a:r>
              <a:rPr lang="en-US"/>
              <a:t>From </a:t>
            </a:r>
          </a:p>
          <a:p>
            <a:r>
              <a:rPr lang="en-US"/>
              <a:t>dad</a:t>
            </a:r>
          </a:p>
        </p:txBody>
      </p:sp>
      <p:pic>
        <p:nvPicPr>
          <p:cNvPr id="17" name="Picture 16">
            <a:extLst>
              <a:ext uri="{FF2B5EF4-FFF2-40B4-BE49-F238E27FC236}">
                <a16:creationId xmlns:a16="http://schemas.microsoft.com/office/drawing/2014/main" id="{0FBAECAA-F2A9-EA49-83F1-C89CCE56B1DF}"/>
              </a:ext>
            </a:extLst>
          </p:cNvPr>
          <p:cNvPicPr>
            <a:picLocks noChangeAspect="1"/>
          </p:cNvPicPr>
          <p:nvPr/>
        </p:nvPicPr>
        <p:blipFill rotWithShape="1">
          <a:blip r:embed="rId3"/>
          <a:srcRect l="47967" t="13565" b="26157"/>
          <a:stretch/>
        </p:blipFill>
        <p:spPr>
          <a:xfrm>
            <a:off x="6613973" y="980728"/>
            <a:ext cx="2409655" cy="2941104"/>
          </a:xfrm>
          <a:prstGeom prst="rect">
            <a:avLst/>
          </a:prstGeom>
        </p:spPr>
      </p:pic>
      <p:sp>
        <p:nvSpPr>
          <p:cNvPr id="18" name="Oval 17">
            <a:extLst>
              <a:ext uri="{FF2B5EF4-FFF2-40B4-BE49-F238E27FC236}">
                <a16:creationId xmlns:a16="http://schemas.microsoft.com/office/drawing/2014/main" id="{A78A5AF3-991E-B945-BE8E-7287777BB2CE}"/>
              </a:ext>
            </a:extLst>
          </p:cNvPr>
          <p:cNvSpPr/>
          <p:nvPr/>
        </p:nvSpPr>
        <p:spPr>
          <a:xfrm>
            <a:off x="4398100" y="2175302"/>
            <a:ext cx="466609" cy="44473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A22CCF45-2A5F-FC4E-BE96-A91E3228B210}"/>
              </a:ext>
            </a:extLst>
          </p:cNvPr>
          <p:cNvCxnSpPr>
            <a:cxnSpLocks/>
            <a:stCxn id="18" idx="5"/>
          </p:cNvCxnSpPr>
          <p:nvPr/>
        </p:nvCxnSpPr>
        <p:spPr>
          <a:xfrm>
            <a:off x="4796376" y="2554905"/>
            <a:ext cx="391092" cy="223102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74A7939-EC4A-DC4E-8B86-BBEF33CF8A29}"/>
              </a:ext>
            </a:extLst>
          </p:cNvPr>
          <p:cNvCxnSpPr>
            <a:cxnSpLocks/>
            <a:stCxn id="18" idx="1"/>
          </p:cNvCxnSpPr>
          <p:nvPr/>
        </p:nvCxnSpPr>
        <p:spPr>
          <a:xfrm flipH="1" flipV="1">
            <a:off x="1738665" y="2175304"/>
            <a:ext cx="2727768" cy="6512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31C505B9-3E30-0049-A756-63F163638719}"/>
              </a:ext>
            </a:extLst>
          </p:cNvPr>
          <p:cNvPicPr>
            <a:picLocks noChangeAspect="1"/>
          </p:cNvPicPr>
          <p:nvPr/>
        </p:nvPicPr>
        <p:blipFill rotWithShape="1">
          <a:blip r:embed="rId3"/>
          <a:srcRect r="54595" b="13855"/>
          <a:stretch/>
        </p:blipFill>
        <p:spPr>
          <a:xfrm rot="18536055">
            <a:off x="1207864" y="1589793"/>
            <a:ext cx="2701702" cy="5400600"/>
          </a:xfrm>
          <a:prstGeom prst="rect">
            <a:avLst/>
          </a:prstGeom>
        </p:spPr>
      </p:pic>
    </p:spTree>
    <p:extLst>
      <p:ext uri="{BB962C8B-B14F-4D97-AF65-F5344CB8AC3E}">
        <p14:creationId xmlns:p14="http://schemas.microsoft.com/office/powerpoint/2010/main" val="233899239"/>
      </p:ext>
    </p:extLst>
  </p:cSld>
  <p:clrMapOvr>
    <a:masterClrMapping/>
  </p:clrMapOvr>
  <p:transition/>
</p:sld>
</file>

<file path=ppt/theme/theme1.xml><?xml version="1.0" encoding="utf-8"?>
<a:theme xmlns:a="http://schemas.openxmlformats.org/drawingml/2006/main" name="Edge">
  <a:themeElements>
    <a:clrScheme name="Custom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0432FF"/>
      </a:hlink>
      <a:folHlink>
        <a:srgbClr val="0432FF"/>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2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3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3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4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5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5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5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5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64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8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9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9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24.xml><?xml version="1.0" encoding="utf-8"?>
<a:theme xmlns:a="http://schemas.openxmlformats.org/drawingml/2006/main" name="98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1_Office 테마">
  <a:themeElements>
    <a:clrScheme name="기본">
      <a:dk1>
        <a:sysClr val="windowText" lastClr="000000"/>
      </a:dk1>
      <a:lt1>
        <a:sysClr val="window" lastClr="FFFFFF"/>
      </a:lt1>
      <a:dk2>
        <a:srgbClr val="1B6AA3"/>
      </a:dk2>
      <a:lt2>
        <a:srgbClr val="FFFFFF"/>
      </a:lt2>
      <a:accent1>
        <a:srgbClr val="5DA5DA"/>
      </a:accent1>
      <a:accent2>
        <a:srgbClr val="FAA43A"/>
      </a:accent2>
      <a:accent3>
        <a:srgbClr val="60BD68"/>
      </a:accent3>
      <a:accent4>
        <a:srgbClr val="F17CB0"/>
      </a:accent4>
      <a:accent5>
        <a:srgbClr val="B2912F"/>
      </a:accent5>
      <a:accent6>
        <a:srgbClr val="307D99"/>
      </a:accent6>
      <a:hlink>
        <a:srgbClr val="0563C1"/>
      </a:hlink>
      <a:folHlink>
        <a:srgbClr val="954F72"/>
      </a:folHlink>
    </a:clrScheme>
    <a:fontScheme name="Calibri - 나눔고딕">
      <a:majorFont>
        <a:latin typeface="Calibri"/>
        <a:ea typeface="나눔고딕"/>
        <a:cs typeface=""/>
      </a:majorFont>
      <a:minorFont>
        <a:latin typeface="Calibri"/>
        <a:ea typeface="나눔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13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14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4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3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3.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15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15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15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15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15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safari">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afari" id="{1E4A3212-A6D8-EB49-8049-412E3186FEB9}" vid="{93387931-C767-9D4F-BD0F-4952975219FD}"/>
    </a:ext>
  </a:extLst>
</a:theme>
</file>

<file path=ppt/theme/theme36.xml><?xml version="1.0" encoding="utf-8"?>
<a:theme xmlns:a="http://schemas.openxmlformats.org/drawingml/2006/main" name="5_Edg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just">
          <a:defRPr sz="400" b="1" dirty="0">
            <a:solidFill>
              <a:schemeClr val="bg2"/>
            </a:solidFill>
            <a:latin typeface="europa"/>
          </a:defRPr>
        </a:defPPr>
      </a:lstStyle>
    </a:sp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7.xml><?xml version="1.0" encoding="utf-8"?>
<a:theme xmlns:a="http://schemas.openxmlformats.org/drawingml/2006/main" name="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8.xml><?xml version="1.0" encoding="utf-8"?>
<a:theme xmlns:a="http://schemas.openxmlformats.org/drawingml/2006/main" name="1_safari">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afari" id="{1E4A3212-A6D8-EB49-8049-412E3186FEB9}" vid="{93387931-C767-9D4F-BD0F-4952975219FD}"/>
    </a:ext>
  </a:extLst>
</a:theme>
</file>

<file path=ppt/theme/theme3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utlu_memory-scaling_memcon13_talk (1).pptx" id="{1D09C5EE-DC30-4F85-84AA-519B89166748}" vid="{5DED0AF8-637D-490F-B56E-C8CE9BE1B1E6}"/>
    </a:ext>
  </a:extLst>
</a:theme>
</file>

<file path=ppt/theme/theme4.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Ed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Office Theme">
  <a:themeElements>
    <a:clrScheme name="Custom 7">
      <a:dk1>
        <a:srgbClr val="990000"/>
      </a:dk1>
      <a:lt1>
        <a:srgbClr val="FFFFFF"/>
      </a:lt1>
      <a:dk2>
        <a:srgbClr val="FFFFFF"/>
      </a:dk2>
      <a:lt2>
        <a:srgbClr val="FFFFFF"/>
      </a:lt2>
      <a:accent1>
        <a:srgbClr val="606060"/>
      </a:accent1>
      <a:accent2>
        <a:srgbClr val="A9A9A9"/>
      </a:accent2>
      <a:accent3>
        <a:srgbClr val="CCCCCC"/>
      </a:accent3>
      <a:accent4>
        <a:srgbClr val="990000"/>
      </a:accent4>
      <a:accent5>
        <a:srgbClr val="000000"/>
      </a:accent5>
      <a:accent6>
        <a:srgbClr val="969696"/>
      </a:accent6>
      <a:hlink>
        <a:srgbClr val="990000"/>
      </a:hlink>
      <a:folHlink>
        <a:srgbClr val="AEAE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297990</TotalTime>
  <Words>3551</Words>
  <Application>Microsoft Macintosh PowerPoint</Application>
  <PresentationFormat>On-screen Show (4:3)</PresentationFormat>
  <Paragraphs>845</Paragraphs>
  <Slides>60</Slides>
  <Notes>23</Notes>
  <HiddenSlides>0</HiddenSlides>
  <MMClips>0</MMClips>
  <ScaleCrop>false</ScaleCrop>
  <HeadingPairs>
    <vt:vector size="8" baseType="variant">
      <vt:variant>
        <vt:lpstr>Fonts Used</vt:lpstr>
      </vt:variant>
      <vt:variant>
        <vt:i4>15</vt:i4>
      </vt:variant>
      <vt:variant>
        <vt:lpstr>Theme</vt:lpstr>
      </vt:variant>
      <vt:variant>
        <vt:i4>39</vt:i4>
      </vt:variant>
      <vt:variant>
        <vt:lpstr>Embedded OLE Servers</vt:lpstr>
      </vt:variant>
      <vt:variant>
        <vt:i4>1</vt:i4>
      </vt:variant>
      <vt:variant>
        <vt:lpstr>Slide Titles</vt:lpstr>
      </vt:variant>
      <vt:variant>
        <vt:i4>60</vt:i4>
      </vt:variant>
    </vt:vector>
  </HeadingPairs>
  <TitlesOfParts>
    <vt:vector size="115" baseType="lpstr">
      <vt:lpstr>Arial</vt:lpstr>
      <vt:lpstr>Arial</vt:lpstr>
      <vt:lpstr>Arial Black</vt:lpstr>
      <vt:lpstr>Calibri</vt:lpstr>
      <vt:lpstr>Courier New</vt:lpstr>
      <vt:lpstr>europa</vt:lpstr>
      <vt:lpstr>Garamond</vt:lpstr>
      <vt:lpstr>Gill Sans</vt:lpstr>
      <vt:lpstr>Gill Sans MT</vt:lpstr>
      <vt:lpstr>Helvetica Neue</vt:lpstr>
      <vt:lpstr>inherit</vt:lpstr>
      <vt:lpstr>Tahoma</vt:lpstr>
      <vt:lpstr>Times New Roman</vt:lpstr>
      <vt:lpstr>Tw Cen MT</vt:lpstr>
      <vt:lpstr>Wingdings</vt:lpstr>
      <vt:lpstr>Edge</vt:lpstr>
      <vt:lpstr>1_Edge</vt:lpstr>
      <vt:lpstr>3_Edge</vt:lpstr>
      <vt:lpstr>4_Edge</vt:lpstr>
      <vt:lpstr>6_Edge</vt:lpstr>
      <vt:lpstr>8_Edge</vt:lpstr>
      <vt:lpstr>2_Office Theme</vt:lpstr>
      <vt:lpstr>9_Edge</vt:lpstr>
      <vt:lpstr>17_Edge</vt:lpstr>
      <vt:lpstr>13_Edge</vt:lpstr>
      <vt:lpstr>23_Edge</vt:lpstr>
      <vt:lpstr>35_Edge</vt:lpstr>
      <vt:lpstr>39_Edge</vt:lpstr>
      <vt:lpstr>49_Edge</vt:lpstr>
      <vt:lpstr>56_Edge</vt:lpstr>
      <vt:lpstr>57_Edge</vt:lpstr>
      <vt:lpstr>58_Edge</vt:lpstr>
      <vt:lpstr>59_Edge</vt:lpstr>
      <vt:lpstr>64_Edge</vt:lpstr>
      <vt:lpstr>85_Edge</vt:lpstr>
      <vt:lpstr>90_Edge</vt:lpstr>
      <vt:lpstr>91_Edge</vt:lpstr>
      <vt:lpstr>1_Metropolitan_bullet</vt:lpstr>
      <vt:lpstr>98_Edge</vt:lpstr>
      <vt:lpstr>1_Office 테마</vt:lpstr>
      <vt:lpstr>136_Edge</vt:lpstr>
      <vt:lpstr>144_Edge</vt:lpstr>
      <vt:lpstr>148_Edge</vt:lpstr>
      <vt:lpstr>3_Metropolitan_bullet</vt:lpstr>
      <vt:lpstr>151_Edge</vt:lpstr>
      <vt:lpstr>152_Edge</vt:lpstr>
      <vt:lpstr>154_Edge</vt:lpstr>
      <vt:lpstr>156_Edge</vt:lpstr>
      <vt:lpstr>159_Edge</vt:lpstr>
      <vt:lpstr>safari</vt:lpstr>
      <vt:lpstr>5_Edge</vt:lpstr>
      <vt:lpstr>7_Edge</vt:lpstr>
      <vt:lpstr>1_safari</vt:lpstr>
      <vt:lpstr>8_Office Theme</vt:lpstr>
      <vt:lpstr>Visio</vt:lpstr>
      <vt:lpstr>P&amp;S Accelerating Genomics Lecture 3:  Introduction to Sequencing</vt:lpstr>
      <vt:lpstr>Agenda for Today</vt:lpstr>
      <vt:lpstr>Agenda for Today</vt:lpstr>
      <vt:lpstr>What is Data Analysis? </vt:lpstr>
      <vt:lpstr>What is Genome Analysis?</vt:lpstr>
      <vt:lpstr>What is Genome Analysis?</vt:lpstr>
      <vt:lpstr>DNA Testing</vt:lpstr>
      <vt:lpstr>Human Chromosomes (23 Pairs)</vt:lpstr>
      <vt:lpstr>Human Chromosomes (23 Pairs)</vt:lpstr>
      <vt:lpstr>Finding SNPs Associated with Complex Trait</vt:lpstr>
      <vt:lpstr>Genome-Wide Association Study (GWAS)</vt:lpstr>
      <vt:lpstr>Similar Association Studies</vt:lpstr>
      <vt:lpstr>SNPs and Personalized Medicine </vt:lpstr>
      <vt:lpstr>Personalized Medicine for Critically Ill Infants</vt:lpstr>
      <vt:lpstr>Personalized Medicine in UK</vt:lpstr>
      <vt:lpstr>Much Larger Structural Variations!</vt:lpstr>
      <vt:lpstr>Recommended Reading</vt:lpstr>
      <vt:lpstr>Agenda for Today</vt:lpstr>
      <vt:lpstr>What is Intelligent Genome Analysis?</vt:lpstr>
      <vt:lpstr>PowerPoint Presentation</vt:lpstr>
      <vt:lpstr>Fast Genome Analysis?</vt:lpstr>
      <vt:lpstr>Intelligent Architecture?</vt:lpstr>
      <vt:lpstr>Intelligent Architecture?</vt:lpstr>
      <vt:lpstr>Privacy-Preserving Genome Analysis?</vt:lpstr>
      <vt:lpstr>Can you Really Anonymize the Donors?</vt:lpstr>
      <vt:lpstr>Privacy-Preserving DNA Test</vt:lpstr>
      <vt:lpstr>Rapid Surveillance of Disease Outbreaks?</vt:lpstr>
      <vt:lpstr>Scalable SARS-CoV-2 Testing</vt:lpstr>
      <vt:lpstr>Population-Scale Microbiome Profiling</vt:lpstr>
      <vt:lpstr>City-Scale Microbiome Profiling</vt:lpstr>
      <vt:lpstr>Population-Scale Microbiome Profiling </vt:lpstr>
      <vt:lpstr>Plague in New York Subway System?</vt:lpstr>
      <vt:lpstr>Plague in New York Subway System?</vt:lpstr>
      <vt:lpstr>Failure of Bioinformatics</vt:lpstr>
      <vt:lpstr>PowerPoint Presentation</vt:lpstr>
      <vt:lpstr>Achieving Intelligent Genome Analysis?</vt:lpstr>
      <vt:lpstr>Agenda for Today</vt:lpstr>
      <vt:lpstr>Genome Analysis</vt:lpstr>
      <vt:lpstr>Genome Analysis</vt:lpstr>
      <vt:lpstr>Suggested Readings</vt:lpstr>
      <vt:lpstr>Suggested Readings</vt:lpstr>
      <vt:lpstr>Genome Sequencer is a Chopper</vt:lpstr>
      <vt:lpstr>High-Throughput Sequencers</vt:lpstr>
      <vt:lpstr>Oxford Nanopore Sequencers</vt:lpstr>
      <vt:lpstr>Illumina Sequencers</vt:lpstr>
      <vt:lpstr>How Does Illumina Machine Work?</vt:lpstr>
      <vt:lpstr>How Does Illumina Machine Work?</vt:lpstr>
      <vt:lpstr>How Does Illumina Machine Work?</vt:lpstr>
      <vt:lpstr>How Does Nanopore Machine Work?</vt:lpstr>
      <vt:lpstr>How Does Nanopore Machine Work?</vt:lpstr>
      <vt:lpstr>Common Disadvantages!</vt:lpstr>
      <vt:lpstr>Solving the Puzzle</vt:lpstr>
      <vt:lpstr>HTS Sequencing Output</vt:lpstr>
      <vt:lpstr>HiFi Reads (PacBio)</vt:lpstr>
      <vt:lpstr>HiFi Reads (PacBio)</vt:lpstr>
      <vt:lpstr>PowerPoint Presentation</vt:lpstr>
      <vt:lpstr>Read Mapping in 111 pages! </vt:lpstr>
      <vt:lpstr>Feedback From Our Community!</vt:lpstr>
      <vt:lpstr>PowerPoint Presentation</vt:lpstr>
      <vt:lpstr>P&amp;S Accelerating Genomics Lecture 3:  Introduction to Sequencing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ATLAS: A Scalable and High-Performance Scheduling Algorithm for Multiple Memory Controllers</dc:title>
  <dc:creator>yoongu</dc:creator>
  <cp:lastModifiedBy>Firtina  Can</cp:lastModifiedBy>
  <cp:revision>4103</cp:revision>
  <cp:lastPrinted>2020-01-07T09:53:36Z</cp:lastPrinted>
  <dcterms:created xsi:type="dcterms:W3CDTF">2010-10-08T20:41:54Z</dcterms:created>
  <dcterms:modified xsi:type="dcterms:W3CDTF">2022-10-31T07:01:04Z</dcterms:modified>
</cp:coreProperties>
</file>